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4" r:id="rId21"/>
    <p:sldId id="282" r:id="rId22"/>
    <p:sldId id="276" r:id="rId23"/>
    <p:sldId id="277" r:id="rId24"/>
    <p:sldId id="278" r:id="rId25"/>
    <p:sldId id="279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91" r:id="rId34"/>
    <p:sldId id="292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10" autoAdjust="0"/>
    <p:restoredTop sz="94660"/>
  </p:normalViewPr>
  <p:slideViewPr>
    <p:cSldViewPr>
      <p:cViewPr varScale="1">
        <p:scale>
          <a:sx n="65" d="100"/>
          <a:sy n="65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2088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2/22/2010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I – KONSEP PBO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PBO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Adam </a:t>
            </a:r>
            <a:r>
              <a:rPr lang="en-US" sz="3200" b="1" dirty="0" err="1" smtClean="0">
                <a:solidFill>
                  <a:schemeClr val="bg1"/>
                </a:solidFill>
              </a:rPr>
              <a:t>Mukharil</a:t>
            </a:r>
            <a:r>
              <a:rPr lang="en-US" sz="3200" b="1" dirty="0" smtClean="0">
                <a:solidFill>
                  <a:schemeClr val="bg1"/>
                </a:solidFill>
              </a:rPr>
              <a:t> B. </a:t>
            </a:r>
            <a:r>
              <a:rPr lang="en-US" sz="3200" b="1" dirty="0" err="1" smtClean="0">
                <a:solidFill>
                  <a:schemeClr val="bg1"/>
                </a:solidFill>
              </a:rPr>
              <a:t>S.Kom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31" name="Picture 7" descr="E:\Adam Baru\Modul Adam\Pemrograman Berorientasi Objek\java_logo_21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620" y="1428736"/>
            <a:ext cx="3175000" cy="4216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CLASS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Kumpulan </a:t>
            </a:r>
            <a:r>
              <a:rPr lang="en-US" dirty="0" err="1" smtClean="0">
                <a:sym typeface="Wingdings" pitchFamily="2" charset="2"/>
              </a:rPr>
              <a:t>objek-objek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atribut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Template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.</a:t>
            </a:r>
          </a:p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Prototipe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blue print yang </a:t>
            </a:r>
            <a:r>
              <a:rPr lang="en-US" dirty="0" err="1" smtClean="0">
                <a:sym typeface="Wingdings" pitchFamily="2" charset="2"/>
              </a:rPr>
              <a:t>mendefinisikan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variabel-variabel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method-method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CLASS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smtClean="0">
                <a:sym typeface="Wingdings" pitchFamily="2" charset="2"/>
              </a:rPr>
              <a:t>instansiasi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class.</a:t>
            </a:r>
          </a:p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class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INSTANTIATION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INSTANCES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ANALOGI CLASS DAN OBJEK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Di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memasak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puding</a:t>
            </a:r>
            <a:r>
              <a:rPr lang="en-US" dirty="0" smtClean="0">
                <a:sym typeface="Wingdings" pitchFamily="2" charset="2"/>
              </a:rPr>
              <a:t>, class </a:t>
            </a:r>
            <a:r>
              <a:rPr lang="en-US" dirty="0" err="1" smtClean="0">
                <a:sym typeface="Wingdings" pitchFamily="2" charset="2"/>
              </a:rPr>
              <a:t>dianalogikan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tempat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puding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dianalogikan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puding-puding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2571736" y="5000636"/>
            <a:ext cx="435771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2800" b="1" dirty="0" smtClean="0">
                <a:solidFill>
                  <a:srgbClr val="FFFF00"/>
                </a:solidFill>
                <a:sym typeface="Wingdings" pitchFamily="2" charset="2"/>
              </a:rPr>
              <a:t>1 CLASS = N BUAH OBJEK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ANALOGI CLASS DAN OBJEK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357158" y="2928934"/>
            <a:ext cx="857256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CLASS VS OBJECT = DATA TYPE VS VARIABEL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ATTRIBUTES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9282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Data yang </a:t>
            </a:r>
            <a:r>
              <a:rPr lang="en-US" dirty="0" err="1" smtClean="0">
                <a:sym typeface="Wingdings" pitchFamily="2" charset="2"/>
              </a:rPr>
              <a:t>membedakan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object yang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yang lain.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mahluk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Atributnya</a:t>
            </a:r>
            <a:r>
              <a:rPr lang="en-US" dirty="0" smtClean="0">
                <a:sym typeface="Wingdings" pitchFamily="2" charset="2"/>
              </a:rPr>
              <a:t>: status, </a:t>
            </a:r>
            <a:r>
              <a:rPr lang="en-US" dirty="0" err="1" smtClean="0">
                <a:sym typeface="Wingdings" pitchFamily="2" charset="2"/>
              </a:rPr>
              <a:t>berat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badan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badan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Di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class </a:t>
            </a:r>
            <a:r>
              <a:rPr lang="en-US" dirty="0" err="1" smtClean="0">
                <a:sym typeface="Wingdings" pitchFamily="2" charset="2"/>
              </a:rPr>
              <a:t>atribut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VARIABEL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INSTANCE VARIABLE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9282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Atribut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class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menyimpan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atributnya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class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berbeda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CLASS VARIABLE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9282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Atribut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object yang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class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atribut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class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BEHAVIOR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9282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Hal-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object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class.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atribut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, </a:t>
            </a:r>
            <a:r>
              <a:rPr lang="en-US" dirty="0" err="1" smtClean="0">
                <a:sym typeface="Wingdings" pitchFamily="2" charset="2"/>
              </a:rPr>
              <a:t>menerima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lain,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mengirim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lain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menyelesaikan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task.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BEHAVIOR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9282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3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Mengerjakan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kuliah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Mandi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Tidur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class, behavior </a:t>
            </a: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METHODS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METHODS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9282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Serangkaian</a:t>
            </a:r>
            <a:r>
              <a:rPr lang="en-US" dirty="0" smtClean="0">
                <a:sym typeface="Wingdings" pitchFamily="2" charset="2"/>
              </a:rPr>
              <a:t> statements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class yang </a:t>
            </a:r>
            <a:r>
              <a:rPr lang="en-US" dirty="0" err="1" smtClean="0">
                <a:sym typeface="Wingdings" pitchFamily="2" charset="2"/>
              </a:rPr>
              <a:t>menghandle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task.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Cara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lain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methods.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BAHASA PROSEDURAL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Cara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program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urutan</a:t>
            </a:r>
            <a:r>
              <a:rPr lang="en-US" dirty="0" smtClean="0">
                <a:sym typeface="Wingdings" pitchFamily="2" charset="2"/>
              </a:rPr>
              <a:t> 			       </a:t>
            </a:r>
            <a:r>
              <a:rPr lang="en-US" dirty="0" err="1" smtClean="0">
                <a:sym typeface="Wingdings" pitchFamily="2" charset="2"/>
              </a:rPr>
              <a:t>instruksi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Adanya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pemecahan</a:t>
            </a:r>
            <a:r>
              <a:rPr lang="en-US" dirty="0" smtClean="0">
                <a:sym typeface="Wingdings" pitchFamily="2" charset="2"/>
              </a:rPr>
              <a:t> program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modul-modul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kecil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CONTOH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E:\Adam Baru\Modul Adam\Pemrograman Berorientasi Objek\Gambar\oo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2402" y="2115922"/>
            <a:ext cx="7418693" cy="3802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CONTOH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9282"/>
            <a:ext cx="8153400" cy="4924428"/>
          </a:xfrm>
        </p:spPr>
        <p:txBody>
          <a:bodyPr numCol="1">
            <a:noAutofit/>
          </a:bodyPr>
          <a:lstStyle/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lagu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char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judul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[35];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char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penyanyi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[25];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durasi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void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check_durasi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durasi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){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if(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durasi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&gt;0)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System.out.println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(“Valid”);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}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514350" indent="-514350">
              <a:lnSpc>
                <a:spcPct val="120000"/>
              </a:lnSpc>
              <a:buClr>
                <a:schemeClr val="tx1"/>
              </a:buCl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86314" y="1714488"/>
            <a:ext cx="192882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NAMA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CLASS</a:t>
            </a:r>
            <a:endParaRPr lang="id-ID" b="1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86050" y="1928802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ight Brace 11"/>
          <p:cNvSpPr/>
          <p:nvPr/>
        </p:nvSpPr>
        <p:spPr>
          <a:xfrm>
            <a:off x="4714876" y="2285992"/>
            <a:ext cx="357190" cy="114300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ounded Rectangle 12"/>
          <p:cNvSpPr/>
          <p:nvPr/>
        </p:nvSpPr>
        <p:spPr>
          <a:xfrm>
            <a:off x="5286380" y="2643182"/>
            <a:ext cx="242889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INSTANCE VARIABLE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7358082" y="4143380"/>
            <a:ext cx="357190" cy="171451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ounded Rectangle 14"/>
          <p:cNvSpPr/>
          <p:nvPr/>
        </p:nvSpPr>
        <p:spPr>
          <a:xfrm>
            <a:off x="7858148" y="4786322"/>
            <a:ext cx="114300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METHOD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KONSEP DASAR OOP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Enkasulapsi</a:t>
            </a:r>
            <a:r>
              <a:rPr lang="en-US" dirty="0" smtClean="0">
                <a:sym typeface="Wingdings" pitchFamily="2" charset="2"/>
              </a:rPr>
              <a:t> (Encapsulation).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Pewarisan</a:t>
            </a:r>
            <a:r>
              <a:rPr lang="en-US" dirty="0" smtClean="0">
                <a:sym typeface="Wingdings" pitchFamily="2" charset="2"/>
              </a:rPr>
              <a:t> (Inheritance).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Polimorfisme</a:t>
            </a:r>
            <a:r>
              <a:rPr lang="en-US" dirty="0" smtClean="0">
                <a:sym typeface="Wingdings" pitchFamily="2" charset="2"/>
              </a:rPr>
              <a:t> (Polymorphism).</a:t>
            </a:r>
          </a:p>
        </p:txBody>
      </p:sp>
      <p:pic>
        <p:nvPicPr>
          <p:cNvPr id="5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357301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ENKAPSULASI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071678"/>
            <a:ext cx="5715000" cy="37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ENKAPSULASI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Pembungkusan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variabel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method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object yang </a:t>
            </a:r>
            <a:r>
              <a:rPr lang="en-US" dirty="0" err="1" smtClean="0">
                <a:sym typeface="Wingdings" pitchFamily="2" charset="2"/>
              </a:rPr>
              <a:t>terlindungi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menyediakan</a:t>
            </a:r>
            <a:r>
              <a:rPr lang="en-US" dirty="0" smtClean="0">
                <a:sym typeface="Wingdings" pitchFamily="2" charset="2"/>
              </a:rPr>
              <a:t> interface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mengakses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variabel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Variabel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method yang </a:t>
            </a:r>
            <a:r>
              <a:rPr lang="en-US" dirty="0" err="1" smtClean="0">
                <a:sym typeface="Wingdings" pitchFamily="2" charset="2"/>
              </a:rPr>
              <a:t>dipunyai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object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aksesnya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ENKAPSULASI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3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MOBIL. Mobil </a:t>
            </a:r>
            <a:r>
              <a:rPr lang="en-US" dirty="0" err="1" smtClean="0">
                <a:sym typeface="Wingdings" pitchFamily="2" charset="2"/>
              </a:rPr>
              <a:t>sangat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dibutuhkan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sarana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transportasi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mobil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penting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diketahui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3"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E:\Adam Baru\Modul Adam\Pemrograman Berorientasi Objek\Gambar\inheritanceofmama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8220" y="1714488"/>
            <a:ext cx="5929354" cy="4678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Pewarisan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atribut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method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class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class yang </a:t>
            </a:r>
            <a:r>
              <a:rPr lang="en-US" dirty="0" err="1" smtClean="0">
                <a:sym typeface="Wingdings" pitchFamily="2" charset="2"/>
              </a:rPr>
              <a:t>lainnya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Class yang </a:t>
            </a:r>
            <a:r>
              <a:rPr lang="en-US" dirty="0" err="1" smtClean="0">
                <a:sym typeface="Wingdings" pitchFamily="2" charset="2"/>
              </a:rPr>
              <a:t>mewarisi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Superclass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Class yang </a:t>
            </a:r>
            <a:r>
              <a:rPr lang="en-US" dirty="0" err="1" smtClean="0">
                <a:sym typeface="Wingdings" pitchFamily="2" charset="2"/>
              </a:rPr>
              <a:t>diwarisi</a:t>
            </a:r>
            <a:r>
              <a:rPr lang="en-US" dirty="0" smtClean="0">
                <a:sym typeface="Wingdings" pitchFamily="2" charset="2"/>
              </a:rPr>
              <a:t>  Subclass.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Subclass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superclass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class yang </a:t>
            </a:r>
            <a:r>
              <a:rPr lang="en-US" dirty="0" err="1" smtClean="0">
                <a:sym typeface="Wingdings" pitchFamily="2" charset="2"/>
              </a:rPr>
              <a:t>lainnya</a:t>
            </a:r>
            <a:r>
              <a:rPr lang="en-US" dirty="0" smtClean="0">
                <a:sym typeface="Wingdings" pitchFamily="2" charset="2"/>
              </a:rPr>
              <a:t>   Multilevel Inheritance.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KEUNTUNGAN 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Subclass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menyediakan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behaviornya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Memungkinkan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ulang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souce</a:t>
            </a:r>
            <a:r>
              <a:rPr lang="en-US" dirty="0" smtClean="0">
                <a:sym typeface="Wingdings" pitchFamily="2" charset="2"/>
              </a:rPr>
              <a:t> code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superclass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mendeklarasikan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superclass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generik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Abstact</a:t>
            </a:r>
            <a:r>
              <a:rPr lang="en-US" dirty="0" smtClean="0">
                <a:sym typeface="Wingdings" pitchFamily="2" charset="2"/>
              </a:rPr>
              <a:t> Class.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004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SINGLE 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class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diperbolehkan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superclass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Bahasa</a:t>
            </a:r>
            <a:r>
              <a:rPr lang="en-US" dirty="0" smtClean="0">
                <a:sym typeface="Wingdings" pitchFamily="2" charset="2"/>
              </a:rPr>
              <a:t>  JAVA.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BAHASA PROSEDURAL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fokus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memanipulasi</a:t>
            </a:r>
            <a:r>
              <a:rPr lang="en-US" dirty="0" smtClean="0">
                <a:sym typeface="Wingdings" pitchFamily="2" charset="2"/>
              </a:rPr>
              <a:t> data.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smtClean="0">
                <a:sym typeface="Wingdings" pitchFamily="2" charset="2"/>
              </a:rPr>
              <a:t>Data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pasif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004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MULTIPLE 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class </a:t>
            </a:r>
            <a:r>
              <a:rPr lang="en-US" dirty="0" err="1" smtClean="0">
                <a:sym typeface="Wingdings" pitchFamily="2" charset="2"/>
              </a:rPr>
              <a:t>diperbolehkan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superclass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Variabel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method yang </a:t>
            </a:r>
            <a:r>
              <a:rPr lang="en-US" dirty="0" err="1" smtClean="0">
                <a:sym typeface="Wingdings" pitchFamily="2" charset="2"/>
              </a:rPr>
              <a:t>diwariskan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kombinasi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superclassnya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Bahasa</a:t>
            </a:r>
            <a:r>
              <a:rPr lang="en-US" dirty="0" smtClean="0">
                <a:sym typeface="Wingdings" pitchFamily="2" charset="2"/>
              </a:rPr>
              <a:t>  C++.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POLYMORPHISME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Adam Baru\Modul Adam\Pemrograman Berorientasi Objek\Gambar\figure1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928802"/>
            <a:ext cx="4357718" cy="427227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004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POLYMORPHISME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err="1" smtClean="0">
                <a:sym typeface="Wingdings" pitchFamily="2" charset="2"/>
              </a:rPr>
              <a:t>Kemampuan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object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5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357301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89654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Carilah konsep PBO di web-web terkait lalu pelajari!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Buatlah laporan tentang konsep PBO sesuai dengan poin-poin yang sudah dijelaskan! (perkelompok)</a:t>
            </a:r>
            <a:endParaRPr lang="en-US" dirty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Kumpulkan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2 </a:t>
            </a:r>
            <a:r>
              <a:rPr lang="en-US" dirty="0" err="1" smtClean="0">
                <a:sym typeface="Wingdings" pitchFamily="2" charset="2"/>
              </a:rPr>
              <a:t>minggu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lagi</a:t>
            </a:r>
            <a:r>
              <a:rPr lang="en-US" dirty="0" smtClean="0">
                <a:sym typeface="Wingdings" pitchFamily="2" charset="2"/>
              </a:rPr>
              <a:t>.</a:t>
            </a: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581128"/>
            <a:ext cx="2286000" cy="21602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22290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97416" cy="489654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sz="4000" b="1" dirty="0" smtClean="0">
                <a:sym typeface="Wingdings" pitchFamily="2" charset="2"/>
              </a:rPr>
              <a:t>ADT (Abstract Data Type)</a:t>
            </a:r>
          </a:p>
          <a:p>
            <a:pPr marL="0" indent="0" algn="ctr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sz="4000" b="1" dirty="0" smtClean="0">
                <a:sym typeface="Wingdings" pitchFamily="2" charset="2"/>
              </a:rPr>
              <a:t>Pelajari struct (record)!!!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65104"/>
            <a:ext cx="3213878" cy="20882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9716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228600"/>
            <a:ext cx="8153400" cy="990600"/>
          </a:xfrm>
        </p:spPr>
        <p:txBody>
          <a:bodyPr/>
          <a:lstStyle/>
          <a:p>
            <a:r>
              <a:rPr lang="en-US" b="1" dirty="0" err="1" smtClean="0"/>
              <a:t>Pemrograman</a:t>
            </a:r>
            <a:r>
              <a:rPr lang="en-US" b="1" dirty="0" smtClean="0"/>
              <a:t> </a:t>
            </a:r>
            <a:r>
              <a:rPr lang="en-US" b="1" dirty="0" err="1" smtClean="0"/>
              <a:t>Berorientasi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BUKAN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terpisah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aktif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Cara </a:t>
            </a:r>
            <a:r>
              <a:rPr lang="en-US" dirty="0" err="1" smtClean="0">
                <a:sym typeface="Wingdings" pitchFamily="2" charset="2"/>
              </a:rPr>
              <a:t>pandang</a:t>
            </a:r>
            <a:r>
              <a:rPr lang="en-US" dirty="0" smtClean="0">
                <a:sym typeface="Wingdings" pitchFamily="2" charset="2"/>
              </a:rPr>
              <a:t>  program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serangkaian</a:t>
            </a:r>
            <a:r>
              <a:rPr lang="en-US" dirty="0" smtClean="0">
                <a:sym typeface="Wingdings" pitchFamily="2" charset="2"/>
              </a:rPr>
              <a:t> 	    			   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				    </a:t>
            </a:r>
            <a:r>
              <a:rPr lang="en-US" dirty="0" err="1" smtClean="0">
                <a:sym typeface="Wingdings" pitchFamily="2" charset="2"/>
              </a:rPr>
              <a:t>menyelesaikan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masalah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004" y="228600"/>
            <a:ext cx="8153400" cy="990600"/>
          </a:xfrm>
        </p:spPr>
        <p:txBody>
          <a:bodyPr/>
          <a:lstStyle/>
          <a:p>
            <a:r>
              <a:rPr lang="en-US" b="1" dirty="0" err="1" smtClean="0"/>
              <a:t>Prosedural</a:t>
            </a:r>
            <a:r>
              <a:rPr lang="en-US" b="1" dirty="0" smtClean="0"/>
              <a:t> VS OOP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714348" y="1714488"/>
            <a:ext cx="3000396" cy="4786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endParaRPr lang="id-ID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572132" y="1714488"/>
            <a:ext cx="3000396" cy="4786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endParaRPr lang="id-ID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200024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PROSEDURAL</a:t>
            </a:r>
            <a:endParaRPr lang="id-ID" sz="2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322" y="200024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OOP</a:t>
            </a:r>
            <a:endParaRPr lang="id-ID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PENGERTIAN OBJECT ORIENTED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paradigma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identitas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membungkus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propertis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melewatkan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inheritance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menyelesaikan</a:t>
            </a:r>
            <a:r>
              <a:rPr lang="en-US" dirty="0" smtClean="0">
                <a:sym typeface="Wingdings" pitchFamily="2" charset="2"/>
              </a:rPr>
              <a:t> domain </a:t>
            </a:r>
            <a:r>
              <a:rPr lang="en-US" dirty="0" err="1" smtClean="0">
                <a:sym typeface="Wingdings" pitchFamily="2" charset="2"/>
              </a:rPr>
              <a:t>permasalahan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7870" y="371703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PENGERTIAN OO SYSTEM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dibangun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berorientasi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28612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OBJEK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dunia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nyata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dianggap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kursi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meja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buku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sepeda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komputer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Penggambaran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pemrograman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berorientasi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dirty="0" err="1" smtClean="0">
                <a:sym typeface="Wingdings" pitchFamily="2" charset="2"/>
              </a:rPr>
              <a:t>penggambaran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dunia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nyata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OBJEK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err="1" smtClean="0">
                <a:sym typeface="Wingdings" pitchFamily="2" charset="2"/>
              </a:rPr>
              <a:t>Abstraksi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sesuatu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mewakili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sesuatu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dunia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nyata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dibedakan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lain.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57301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390</TotalTime>
  <Words>753</Words>
  <Application>Microsoft Office PowerPoint</Application>
  <PresentationFormat>On-screen Show (4:3)</PresentationFormat>
  <Paragraphs>148</Paragraphs>
  <Slides>35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DIKTAT PBO</vt:lpstr>
      <vt:lpstr>BAHASA PROSEDURAL</vt:lpstr>
      <vt:lpstr>BAHASA PROSEDURAL</vt:lpstr>
      <vt:lpstr>Pemrograman Berorientasi Objek</vt:lpstr>
      <vt:lpstr>Prosedural VS OOP</vt:lpstr>
      <vt:lpstr>PENGERTIAN OBJECT ORIENTED</vt:lpstr>
      <vt:lpstr>PENGERTIAN OO SYSTEM</vt:lpstr>
      <vt:lpstr>OBJEK</vt:lpstr>
      <vt:lpstr>OBJEK</vt:lpstr>
      <vt:lpstr>CLASS</vt:lpstr>
      <vt:lpstr>CLASS</vt:lpstr>
      <vt:lpstr>ANALOGI CLASS DAN OBJEK</vt:lpstr>
      <vt:lpstr>ANALOGI CLASS DAN OBJEK</vt:lpstr>
      <vt:lpstr>ATTRIBUTES</vt:lpstr>
      <vt:lpstr>INSTANCE VARIABLE</vt:lpstr>
      <vt:lpstr>CLASS VARIABLE</vt:lpstr>
      <vt:lpstr>BEHAVIOR</vt:lpstr>
      <vt:lpstr>BEHAVIOR</vt:lpstr>
      <vt:lpstr>METHODS</vt:lpstr>
      <vt:lpstr>CONTOH</vt:lpstr>
      <vt:lpstr>CONTOH</vt:lpstr>
      <vt:lpstr>KONSEP DASAR OOP</vt:lpstr>
      <vt:lpstr>ENKAPSULASI</vt:lpstr>
      <vt:lpstr>ENKAPSULASI</vt:lpstr>
      <vt:lpstr>ENKAPSULASI</vt:lpstr>
      <vt:lpstr>INHERITANCE</vt:lpstr>
      <vt:lpstr>INHERITANCE</vt:lpstr>
      <vt:lpstr>KEUNTUNGAN INHERITANCE</vt:lpstr>
      <vt:lpstr>SINGLE INHERITANCE</vt:lpstr>
      <vt:lpstr>MULTIPLE INHERITANCE</vt:lpstr>
      <vt:lpstr>POLYMORPHISME</vt:lpstr>
      <vt:lpstr>POLYMORPHISME</vt:lpstr>
      <vt:lpstr>TUGAS</vt:lpstr>
      <vt:lpstr>EPISODE AKAN DATANG</vt:lpstr>
      <vt:lpstr>Slide 35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Adam Mukharil Bachtiar</cp:lastModifiedBy>
  <cp:revision>104</cp:revision>
  <dcterms:created xsi:type="dcterms:W3CDTF">2010-02-18T01:05:10Z</dcterms:created>
  <dcterms:modified xsi:type="dcterms:W3CDTF">2010-02-22T01:58:32Z</dcterms:modified>
</cp:coreProperties>
</file>