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93" r:id="rId3"/>
    <p:sldId id="294" r:id="rId4"/>
    <p:sldId id="295" r:id="rId5"/>
    <p:sldId id="302" r:id="rId6"/>
    <p:sldId id="303" r:id="rId7"/>
    <p:sldId id="304" r:id="rId8"/>
    <p:sldId id="296" r:id="rId9"/>
    <p:sldId id="297" r:id="rId10"/>
    <p:sldId id="305" r:id="rId11"/>
    <p:sldId id="299" r:id="rId12"/>
    <p:sldId id="300" r:id="rId13"/>
    <p:sldId id="301" r:id="rId14"/>
    <p:sldId id="292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0" autoAdjust="0"/>
    <p:restoredTop sz="94660"/>
  </p:normalViewPr>
  <p:slideViewPr>
    <p:cSldViewPr>
      <p:cViewPr varScale="1">
        <p:scale>
          <a:sx n="65" d="100"/>
          <a:sy n="65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3/8/2010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88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3/8/2010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3/8/2010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3/8/2010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3/8/2010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3/8/2010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3/8/2010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3/8/2010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3/8/2010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3/8/2010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3/8/2010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3/8/2010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3/8/2010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29610" y="142876"/>
            <a:ext cx="1071546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II</a:t>
            </a:r>
            <a:r>
              <a:rPr lang="id-ID" dirty="0" smtClean="0"/>
              <a:t>I</a:t>
            </a:r>
            <a:r>
              <a:rPr lang="en-US" dirty="0" smtClean="0"/>
              <a:t> – </a:t>
            </a:r>
            <a:r>
              <a:rPr lang="id-ID" dirty="0" smtClean="0"/>
              <a:t>CLASS (1)</a:t>
            </a:r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10572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DIKTAT PBO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890391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Adam </a:t>
            </a:r>
            <a:r>
              <a:rPr lang="en-US" sz="3200" b="1" dirty="0" err="1" smtClean="0">
                <a:solidFill>
                  <a:schemeClr val="bg1"/>
                </a:solidFill>
              </a:rPr>
              <a:t>Mukharil</a:t>
            </a:r>
            <a:r>
              <a:rPr lang="en-US" sz="3200" b="1" dirty="0" smtClean="0">
                <a:solidFill>
                  <a:schemeClr val="bg1"/>
                </a:solidFill>
              </a:rPr>
              <a:t> B. </a:t>
            </a:r>
            <a:r>
              <a:rPr lang="en-US" sz="3200" b="1" dirty="0" err="1" smtClean="0">
                <a:solidFill>
                  <a:schemeClr val="bg1"/>
                </a:solidFill>
              </a:rPr>
              <a:t>S.Kom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31" name="Picture 7" descr="E:\Adam Baru\Modul Adam\Pemrograman Berorientasi Objek\java_logo_21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2620" y="1428736"/>
            <a:ext cx="3175000" cy="4216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CONTOH CLASS (JAVA)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496944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class orang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private String nama;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private int umur;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id-ID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public void setNama(String *nama){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   this.nama=nama;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public String getNama(){return nama;}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public int getUmur(){return umur;}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47864" y="2043272"/>
            <a:ext cx="540060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Kata kunci class mengawali pendeklarasian kelas</a:t>
            </a:r>
            <a:endParaRPr lang="id-ID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9592" y="2043272"/>
            <a:ext cx="2268252" cy="94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959932" y="1643836"/>
            <a:ext cx="1584176" cy="310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Nama kelas</a:t>
            </a:r>
            <a:endParaRPr lang="id-ID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71800" y="1833609"/>
            <a:ext cx="1143127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04113" y="4005064"/>
            <a:ext cx="12596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Hak akses</a:t>
            </a:r>
            <a:endParaRPr lang="id-ID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899592" y="2835158"/>
            <a:ext cx="376520" cy="9538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188479" y="3789040"/>
            <a:ext cx="175266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868144" y="2852936"/>
            <a:ext cx="2232248" cy="310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Nama anggota class</a:t>
            </a:r>
            <a:endParaRPr lang="id-ID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336305" y="2636480"/>
            <a:ext cx="288032" cy="116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52020" y="3008167"/>
            <a:ext cx="89109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33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CONTOH CLASS (JAVA)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499715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5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d-ID" sz="2500" b="1" dirty="0" smtClean="0">
                <a:latin typeface="Courier New" pitchFamily="49" charset="0"/>
                <a:cs typeface="Courier New" pitchFamily="49" charset="0"/>
              </a:rPr>
              <a:t>ublic class OrangTes{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500" b="1" dirty="0" smtClean="0">
                <a:latin typeface="Courier New" pitchFamily="49" charset="0"/>
                <a:cs typeface="Courier New" pitchFamily="49" charset="0"/>
              </a:rPr>
              <a:t> public static void main(String args[]){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500" b="1" dirty="0" smtClean="0">
                <a:latin typeface="Courier New" pitchFamily="49" charset="0"/>
                <a:cs typeface="Courier New" pitchFamily="49" charset="0"/>
              </a:rPr>
              <a:t>	orang org = new orang();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500" b="1" dirty="0">
                <a:latin typeface="Courier New" pitchFamily="49" charset="0"/>
                <a:cs typeface="Courier New" pitchFamily="49" charset="0"/>
              </a:rPr>
              <a:t>	</a:t>
            </a:r>
            <a:endParaRPr lang="id-ID" sz="25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2500" b="1" dirty="0" smtClean="0">
                <a:latin typeface="Courier New" pitchFamily="49" charset="0"/>
                <a:cs typeface="Courier New" pitchFamily="49" charset="0"/>
              </a:rPr>
              <a:t>org.setNama(“Amir”);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2500" b="1" dirty="0" smtClean="0">
                <a:latin typeface="Courier New" pitchFamily="49" charset="0"/>
                <a:cs typeface="Courier New" pitchFamily="49" charset="0"/>
              </a:rPr>
              <a:t>System.out.println(“Nama: “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500" b="1" dirty="0" smtClean="0">
                <a:latin typeface="Courier New" pitchFamily="49" charset="0"/>
                <a:cs typeface="Courier New" pitchFamily="49" charset="0"/>
              </a:rPr>
              <a:t>                       +org.getNama());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2500" b="1" dirty="0" smtClean="0">
                <a:latin typeface="Courier New" pitchFamily="49" charset="0"/>
                <a:cs typeface="Courier New" pitchFamily="49" charset="0"/>
              </a:rPr>
              <a:t>System.out.println(“Umur: “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2500" b="1" dirty="0" smtClean="0">
                <a:latin typeface="Courier New" pitchFamily="49" charset="0"/>
                <a:cs typeface="Courier New" pitchFamily="49" charset="0"/>
              </a:rPr>
              <a:t>				+org.getUmur());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5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5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156176" y="2517662"/>
            <a:ext cx="1729186" cy="310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Instansiasi objek</a:t>
            </a:r>
            <a:endParaRPr lang="id-ID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796136" y="2685924"/>
            <a:ext cx="2385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64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MENDEFINISIKAN OBJEK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496944" cy="499715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&lt;nama_class&gt; &lt;nama_objek&gt;;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&lt;nama_objek&gt; = new &lt;nama_class&gt;();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id-ID" dirty="0" smtClean="0">
                <a:cs typeface="Courier New" pitchFamily="49" charset="0"/>
              </a:rPr>
              <a:t>Deklarasi object (variabel) tipe reference tidak membuat object.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id-ID" dirty="0" smtClean="0">
                <a:cs typeface="Courier New" pitchFamily="49" charset="0"/>
              </a:rPr>
              <a:t>Object dibuat dengan perintah </a:t>
            </a:r>
            <a:r>
              <a:rPr lang="id-ID" sz="2400" b="1" dirty="0" smtClean="0">
                <a:solidFill>
                  <a:schemeClr val="accent1">
                    <a:lumMod val="75000"/>
                  </a:schemeClr>
                </a:solidFill>
                <a:cs typeface="Courier New" pitchFamily="49" charset="0"/>
              </a:rPr>
              <a:t>new &lt;nama_class&gt;()</a:t>
            </a:r>
          </a:p>
        </p:txBody>
      </p:sp>
    </p:spTree>
    <p:extLst>
      <p:ext uri="{BB962C8B-B14F-4D97-AF65-F5344CB8AC3E}">
        <p14:creationId xmlns:p14="http://schemas.microsoft.com/office/powerpoint/2010/main" val="230402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KESIMPULAN CLASS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496944" cy="499715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id-ID" dirty="0" smtClean="0">
                <a:cs typeface="Courier New" pitchFamily="49" charset="0"/>
              </a:rPr>
              <a:t>Sebuah class terdiri dari data dan method.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id-ID" dirty="0" smtClean="0">
                <a:cs typeface="Courier New" pitchFamily="49" charset="0"/>
              </a:rPr>
              <a:t>Class memiliki hak akses.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id-ID" dirty="0" smtClean="0">
                <a:cs typeface="Courier New" pitchFamily="49" charset="0"/>
              </a:rPr>
              <a:t>Jika ingin mengubah data yang bersifat private ubahlah melalui method yang bersifat public (getter dan setter).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id-ID" dirty="0" smtClean="0">
                <a:cs typeface="Courier New" pitchFamily="49" charset="0"/>
              </a:rPr>
              <a:t>Suatu class bisa menghasilkan banyak objek.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endParaRPr lang="id-ID" sz="2400" b="1" dirty="0" smtClean="0">
              <a:solidFill>
                <a:schemeClr val="accent1">
                  <a:lumMod val="75000"/>
                </a:schemeClr>
              </a:solidFill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7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EPISODE AKAN DATANG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97416" cy="4896544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id-ID" sz="7200" b="1" dirty="0" smtClean="0">
                <a:sym typeface="Wingdings" pitchFamily="2" charset="2"/>
              </a:rPr>
              <a:t>CLASS (2)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id-ID" sz="7200" b="1" dirty="0" smtClean="0">
                <a:sym typeface="Wingdings" pitchFamily="2" charset="2"/>
              </a:rPr>
              <a:t> </a:t>
            </a:r>
            <a:r>
              <a:rPr lang="id-ID" sz="3800" dirty="0" smtClean="0">
                <a:sym typeface="Wingdings" pitchFamily="2" charset="2"/>
              </a:rPr>
              <a:t>penggunaan this, static, dan class pada JAVA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365104"/>
            <a:ext cx="321387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PENGERTIAN </a:t>
            </a:r>
            <a:r>
              <a:rPr lang="id-ID" b="1" dirty="0" smtClean="0"/>
              <a:t>CLASS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Design, template, atau Blue-Print.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Struktur data dari sebuah objek.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id-ID" dirty="0" smtClean="0"/>
              <a:t>Dari sebuah class bisa dibuat banyak objek.</a:t>
            </a:r>
            <a:endParaRPr lang="id-ID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789040"/>
            <a:ext cx="2857500" cy="2857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HUBUNGAN CLASS &amp; OBJEK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ounded Rectangle 7"/>
          <p:cNvSpPr/>
          <p:nvPr/>
        </p:nvSpPr>
        <p:spPr>
          <a:xfrm>
            <a:off x="971600" y="3501008"/>
            <a:ext cx="237626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dirty="0" smtClean="0"/>
              <a:t>CLASS</a:t>
            </a:r>
            <a:endParaRPr lang="id-ID" sz="48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932040" y="1988840"/>
            <a:ext cx="266429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1</a:t>
            </a:r>
            <a:r>
              <a:rPr lang="id-ID" sz="2000" b="1" baseline="30000" dirty="0" smtClean="0"/>
              <a:t>st</a:t>
            </a:r>
            <a:r>
              <a:rPr lang="id-ID" sz="2000" b="1" dirty="0" smtClean="0"/>
              <a:t> instansiasi objek</a:t>
            </a:r>
            <a:endParaRPr lang="id-ID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4920779" y="3524384"/>
            <a:ext cx="2664296" cy="1236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2</a:t>
            </a:r>
            <a:r>
              <a:rPr lang="id-ID" sz="2000" b="1" baseline="30000" dirty="0" smtClean="0"/>
              <a:t>nd</a:t>
            </a:r>
            <a:r>
              <a:rPr lang="id-ID" sz="2000" b="1" dirty="0" smtClean="0"/>
              <a:t> instansiasi objek</a:t>
            </a:r>
            <a:endParaRPr lang="id-ID" sz="20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4920779" y="5157192"/>
            <a:ext cx="266429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/>
              <a:t>n</a:t>
            </a:r>
            <a:r>
              <a:rPr lang="id-ID" sz="2000" b="1" baseline="30000" dirty="0" smtClean="0"/>
              <a:t>th</a:t>
            </a:r>
            <a:r>
              <a:rPr lang="id-ID" sz="2000" b="1" dirty="0" smtClean="0"/>
              <a:t> instansiasi objek</a:t>
            </a:r>
            <a:endParaRPr lang="id-ID" sz="2000" b="1" dirty="0"/>
          </a:p>
        </p:txBody>
      </p:sp>
      <p:cxnSp>
        <p:nvCxnSpPr>
          <p:cNvPr id="14" name="Straight Arrow Connector 13"/>
          <p:cNvCxnSpPr>
            <a:stCxn id="8" idx="3"/>
            <a:endCxn id="9" idx="1"/>
          </p:cNvCxnSpPr>
          <p:nvPr/>
        </p:nvCxnSpPr>
        <p:spPr>
          <a:xfrm flipV="1">
            <a:off x="3347864" y="2600908"/>
            <a:ext cx="1584176" cy="1548172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3"/>
            <a:endCxn id="11" idx="1"/>
          </p:cNvCxnSpPr>
          <p:nvPr/>
        </p:nvCxnSpPr>
        <p:spPr>
          <a:xfrm flipV="1">
            <a:off x="3347864" y="4142573"/>
            <a:ext cx="1572915" cy="6507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  <a:endCxn id="12" idx="1"/>
          </p:cNvCxnSpPr>
          <p:nvPr/>
        </p:nvCxnSpPr>
        <p:spPr>
          <a:xfrm>
            <a:off x="3347864" y="4149080"/>
            <a:ext cx="1572915" cy="162018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66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PEMBENTUKAN CLASS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Atribut (Data Member).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Behavior / Methods (Function Member).</a:t>
            </a:r>
            <a:endParaRPr lang="id-ID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78904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25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MENDEFINISIKAN CLASS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/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 smtClean="0"/>
              <a:t>Faktor pertimbangan pembuatan class: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Di mana class akan digunakan.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Bagaimana class tersebut akan digunakan.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Nama yang tepat untuk class.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Tuliskan semua properti dan informasi.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Perhatikan urutan method di dalam class.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3755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MENDEFINISIKAN CLASS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/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&lt;modifier&gt;class&lt;nama&gt;{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&lt;deklarasi_atribut&gt;*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&lt;deklarasi_konstruktor&gt;*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&lt;deklarasi_method&gt;*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5793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HAK AKSES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sz="1900" b="1" dirty="0" smtClean="0">
                <a:cs typeface="Courier New" pitchFamily="49" charset="0"/>
              </a:rPr>
              <a:t>Private</a:t>
            </a:r>
            <a:r>
              <a:rPr lang="id-ID" sz="1900" dirty="0" smtClean="0">
                <a:cs typeface="Courier New" pitchFamily="49" charset="0"/>
              </a:rPr>
              <a:t> </a:t>
            </a:r>
          </a:p>
          <a:p>
            <a:pPr marL="530225" indent="-530225">
              <a:lnSpc>
                <a:spcPct val="150000"/>
              </a:lnSpc>
              <a:buClrTx/>
              <a:buNone/>
            </a:pPr>
            <a:r>
              <a:rPr lang="id-ID" sz="1900" dirty="0" smtClean="0">
                <a:cs typeface="Courier New" pitchFamily="49" charset="0"/>
              </a:rPr>
              <a:t>     	variabel/method hanya dapat diakses oleh kelas itu sendiri.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 startAt="2"/>
            </a:pPr>
            <a:r>
              <a:rPr lang="id-ID" sz="1900" b="1" dirty="0" smtClean="0">
                <a:cs typeface="Courier New" pitchFamily="49" charset="0"/>
              </a:rPr>
              <a:t>Protected</a:t>
            </a:r>
          </a:p>
          <a:p>
            <a:pPr marL="1090612" indent="-514350">
              <a:lnSpc>
                <a:spcPct val="150000"/>
              </a:lnSpc>
              <a:buClrTx/>
              <a:buFont typeface="+mj-lt"/>
              <a:buAutoNum type="alphaLcPeriod"/>
            </a:pPr>
            <a:r>
              <a:rPr lang="id-ID" sz="1900" dirty="0" smtClean="0">
                <a:cs typeface="Courier New" pitchFamily="49" charset="0"/>
              </a:rPr>
              <a:t>Variabel/method dapat diakses oleh semua kelas turunan.</a:t>
            </a:r>
          </a:p>
          <a:p>
            <a:pPr marL="1090612" indent="-514350">
              <a:lnSpc>
                <a:spcPct val="150000"/>
              </a:lnSpc>
              <a:buClrTx/>
              <a:buFont typeface="+mj-lt"/>
              <a:buAutoNum type="alphaLcPeriod"/>
            </a:pPr>
            <a:r>
              <a:rPr lang="id-ID" sz="1900" dirty="0" smtClean="0">
                <a:cs typeface="Courier New" pitchFamily="49" charset="0"/>
              </a:rPr>
              <a:t>Variabel tidak dapat diakses dalam pola use (bukan sebagai inheritance).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 startAt="3"/>
            </a:pPr>
            <a:r>
              <a:rPr lang="id-ID" sz="1900" b="1" dirty="0" smtClean="0">
                <a:cs typeface="Courier New" pitchFamily="49" charset="0"/>
              </a:rPr>
              <a:t>Public</a:t>
            </a:r>
          </a:p>
          <a:p>
            <a:pPr marL="530225" indent="-530225">
              <a:lnSpc>
                <a:spcPct val="150000"/>
              </a:lnSpc>
              <a:buClrTx/>
              <a:buNone/>
            </a:pPr>
            <a:r>
              <a:rPr lang="id-ID" sz="1900" dirty="0">
                <a:cs typeface="Courier New" pitchFamily="49" charset="0"/>
              </a:rPr>
              <a:t>	</a:t>
            </a:r>
            <a:r>
              <a:rPr lang="id-ID" sz="1900" dirty="0" smtClean="0">
                <a:cs typeface="Courier New" pitchFamily="49" charset="0"/>
              </a:rPr>
              <a:t>variabel/method dapat diakses oleh semua kelas.</a:t>
            </a:r>
          </a:p>
          <a:p>
            <a:pPr marL="457200" indent="-457200">
              <a:lnSpc>
                <a:spcPct val="150000"/>
              </a:lnSpc>
              <a:buClrTx/>
              <a:buFont typeface="+mj-lt"/>
              <a:buAutoNum type="arabicPeriod" startAt="4"/>
            </a:pPr>
            <a:r>
              <a:rPr lang="id-ID" sz="1900" b="1" dirty="0" smtClean="0">
                <a:cs typeface="Courier New" pitchFamily="49" charset="0"/>
              </a:rPr>
              <a:t>Default</a:t>
            </a:r>
          </a:p>
          <a:p>
            <a:pPr marL="530225" indent="-530225">
              <a:lnSpc>
                <a:spcPct val="150000"/>
              </a:lnSpc>
              <a:buClrTx/>
              <a:buNone/>
            </a:pPr>
            <a:r>
              <a:rPr lang="id-ID" sz="1900" dirty="0" smtClean="0">
                <a:cs typeface="Courier New" pitchFamily="49" charset="0"/>
              </a:rPr>
              <a:t>	hanya dapat diakses oleh object yang berada dalam satu kelas.</a:t>
            </a:r>
          </a:p>
        </p:txBody>
      </p:sp>
    </p:spTree>
    <p:extLst>
      <p:ext uri="{BB962C8B-B14F-4D97-AF65-F5344CB8AC3E}">
        <p14:creationId xmlns:p14="http://schemas.microsoft.com/office/powerpoint/2010/main" val="162318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CONTOH CLASS (C++)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496944" cy="499715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#include &lt;string.h&gt;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id-ID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id-ID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class orang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  private: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char nama[21];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int umur;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  public: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void setNama(char *s){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   strcpy(nama,s);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char *getNama(){return nama;}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int getUmur(){return umur;}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id-ID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rang </a:t>
            </a:r>
            <a:r>
              <a:rPr lang="id-ID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47864" y="3085440"/>
            <a:ext cx="540060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Kata kunci class mengawali pendeklarasian kelas</a:t>
            </a:r>
            <a:endParaRPr lang="id-ID" dirty="0"/>
          </a:p>
        </p:txBody>
      </p:sp>
      <p:cxnSp>
        <p:nvCxnSpPr>
          <p:cNvPr id="8" name="Straight Arrow Connector 7"/>
          <p:cNvCxnSpPr>
            <a:endCxn id="3" idx="1"/>
          </p:cNvCxnSpPr>
          <p:nvPr/>
        </p:nvCxnSpPr>
        <p:spPr>
          <a:xfrm>
            <a:off x="1079612" y="3135306"/>
            <a:ext cx="2268252" cy="94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347864" y="2492896"/>
            <a:ext cx="1584176" cy="310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Nama kelas</a:t>
            </a:r>
            <a:endParaRPr lang="id-ID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853698" y="2648127"/>
            <a:ext cx="1494166" cy="348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4244" y="4523868"/>
            <a:ext cx="12596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Hak akses</a:t>
            </a:r>
            <a:endParaRPr lang="id-ID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23528" y="3661504"/>
            <a:ext cx="350532" cy="775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98794" y="4293096"/>
            <a:ext cx="175266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635896" y="3738846"/>
            <a:ext cx="2232248" cy="310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Nama anggota class</a:t>
            </a:r>
            <a:endParaRPr lang="id-ID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203848" y="3777790"/>
            <a:ext cx="288032" cy="116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600781" y="4049308"/>
            <a:ext cx="89109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54242" y="6237312"/>
            <a:ext cx="2497778" cy="310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Instansiasi objek global</a:t>
            </a:r>
            <a:endParaRPr lang="id-ID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75656" y="6392543"/>
            <a:ext cx="73808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6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CONTOH CLASS (C++)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496944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main(){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orang 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id-ID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x.setNama(“Adam”);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x.setUmur(23);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y.setNama(“Dian”);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y.setUmur(23);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id-ID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cout&lt;&lt;“x.getNama()&lt;&lt;“ “&lt;&lt;x.getUmur()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        &lt;&lt;endl;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cout&lt;&lt;“y.getNama();&lt;&lt;“ “&lt;&lt;y.getUmur()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        &lt;&lt;endl;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id-ID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system(“PAUSE”);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b="1" dirty="0">
                <a:latin typeface="Courier New" pitchFamily="49" charset="0"/>
                <a:cs typeface="Courier New" pitchFamily="49" charset="0"/>
              </a:rPr>
              <a:t>	</a:t>
            </a:r>
            <a:endParaRPr lang="id-ID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499992" y="2636912"/>
            <a:ext cx="360040" cy="108012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ounded Rectangle 9"/>
          <p:cNvSpPr/>
          <p:nvPr/>
        </p:nvSpPr>
        <p:spPr>
          <a:xfrm>
            <a:off x="5201876" y="2708920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GETTER &amp; SETTER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400478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64646" mc:Ignorable=""/>
      </a:dk2>
      <a:lt2>
        <a:srgbClr xmlns:mc="http://schemas.openxmlformats.org/markup-compatibility/2006" xmlns:a14="http://schemas.microsoft.com/office/drawing/2010/main" val="DEF5FA" mc:Ignorable=""/>
      </a:lt2>
      <a:accent1>
        <a:srgbClr xmlns:mc="http://schemas.openxmlformats.org/markup-compatibility/2006" xmlns:a14="http://schemas.microsoft.com/office/drawing/2010/main" val="2DA2BF" mc:Ignorable=""/>
      </a:accent1>
      <a:accent2>
        <a:srgbClr xmlns:mc="http://schemas.openxmlformats.org/markup-compatibility/2006" xmlns:a14="http://schemas.microsoft.com/office/drawing/2010/main" val="DA1F28" mc:Ignorable=""/>
      </a:accent2>
      <a:accent3>
        <a:srgbClr xmlns:mc="http://schemas.openxmlformats.org/markup-compatibility/2006" xmlns:a14="http://schemas.microsoft.com/office/drawing/2010/main" val="EB641B" mc:Ignorable=""/>
      </a:accent3>
      <a:accent4>
        <a:srgbClr xmlns:mc="http://schemas.openxmlformats.org/markup-compatibility/2006" xmlns:a14="http://schemas.microsoft.com/office/drawing/2010/main" val="39639D" mc:Ignorable=""/>
      </a:accent4>
      <a:accent5>
        <a:srgbClr xmlns:mc="http://schemas.openxmlformats.org/markup-compatibility/2006" xmlns:a14="http://schemas.microsoft.com/office/drawing/2010/main" val="474B78" mc:Ignorable=""/>
      </a:accent5>
      <a:accent6>
        <a:srgbClr xmlns:mc="http://schemas.openxmlformats.org/markup-compatibility/2006" xmlns:a14="http://schemas.microsoft.com/office/drawing/2010/main" val="7D3C4A" mc:Ignorable=""/>
      </a:accent6>
      <a:hlink>
        <a:srgbClr xmlns:mc="http://schemas.openxmlformats.org/markup-compatibility/2006" xmlns:a14="http://schemas.microsoft.com/office/drawing/2010/main" val="FF8119" mc:Ignorable=""/>
      </a:hlink>
      <a:folHlink>
        <a:srgbClr xmlns:mc="http://schemas.openxmlformats.org/markup-compatibility/2006" xmlns:a14="http://schemas.microsoft.com/office/drawing/2010/main" val="44B9E8" mc:Ignorable="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1008</TotalTime>
  <Words>298</Words>
  <Application>Microsoft Office PowerPoint</Application>
  <PresentationFormat>On-screen Show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DIKTAT PBO</vt:lpstr>
      <vt:lpstr>PENGERTIAN CLASS</vt:lpstr>
      <vt:lpstr>HUBUNGAN CLASS &amp; OBJEK</vt:lpstr>
      <vt:lpstr>PEMBENTUKAN CLASS</vt:lpstr>
      <vt:lpstr>MENDEFINISIKAN CLASS</vt:lpstr>
      <vt:lpstr>MENDEFINISIKAN CLASS</vt:lpstr>
      <vt:lpstr>HAK AKSES</vt:lpstr>
      <vt:lpstr>CONTOH CLASS (C++)</vt:lpstr>
      <vt:lpstr>CONTOH CLASS (C++)</vt:lpstr>
      <vt:lpstr>CONTOH CLASS (JAVA)</vt:lpstr>
      <vt:lpstr>CONTOH CLASS (JAVA)</vt:lpstr>
      <vt:lpstr>MENDEFINISIKAN OBJEK</vt:lpstr>
      <vt:lpstr>KESIMPULAN CLASS</vt:lpstr>
      <vt:lpstr>EPISODE AKAN DATANG</vt:lpstr>
      <vt:lpstr>PowerPoint Presentation</vt:lpstr>
    </vt:vector>
  </TitlesOfParts>
  <Company>Teknik Informatika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 - Class (1)</dc:title>
  <dc:creator>Adam Mukharil Bachtiar</dc:creator>
  <cp:lastModifiedBy>Adam MB</cp:lastModifiedBy>
  <cp:revision>190</cp:revision>
  <dcterms:created xsi:type="dcterms:W3CDTF">2010-02-18T01:05:10Z</dcterms:created>
  <dcterms:modified xsi:type="dcterms:W3CDTF">2010-03-08T03:25:27Z</dcterms:modified>
</cp:coreProperties>
</file>