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77A034-69CA-4C1E-869E-833694A3C78A}" type="datetimeFigureOut">
              <a:rPr lang="en-US" smtClean="0"/>
              <a:pPr/>
              <a:t>3/14/2010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C1283F-A6A2-491A-A617-EB754858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sik.pptx" TargetMode="External"/><Relationship Id="rId2" Type="http://schemas.openxmlformats.org/officeDocument/2006/relationships/hyperlink" Target="administrasi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Kuliah_minggu5c.pptx" TargetMode="External"/><Relationship Id="rId4" Type="http://schemas.openxmlformats.org/officeDocument/2006/relationships/hyperlink" Target="Kuliah_minggu5a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Spatial approach &amp; </a:t>
            </a:r>
            <a:r>
              <a:rPr lang="en-US" dirty="0" err="1" smtClean="0"/>
              <a:t>perencanaan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pewilayahan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>
                <a:hlinkClick r:id="rId2" action="ppaction://hlinkpres?slideindex=1&amp;slidetitle="/>
              </a:rPr>
              <a:t>administrasi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(</a:t>
            </a:r>
            <a:r>
              <a:rPr lang="en-US" dirty="0" err="1" smtClean="0"/>
              <a:t>homogenity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  <a:hlinkClick r:id="rId3" action="ppaction://hlinkpres?slideindex=1&amp;slidetitle="/>
              </a:rPr>
              <a:t>fisik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ruang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pertumbuhan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  <a:hlinkClick r:id="rId4" action="ppaction://hlinkpres?slideindex=1&amp;slidetitle="/>
              </a:rPr>
              <a:t>growth pole </a:t>
            </a:r>
            <a:r>
              <a:rPr lang="en-US" i="1" dirty="0" err="1" smtClean="0">
                <a:sym typeface="Wingdings" pitchFamily="2" charset="2"/>
                <a:hlinkClick r:id="rId4" action="ppaction://hlinkpres?slideindex=1&amp;slidetitle="/>
              </a:rPr>
              <a:t>atau</a:t>
            </a:r>
            <a:r>
              <a:rPr lang="en-US" i="1" dirty="0" smtClean="0">
                <a:sym typeface="Wingdings" pitchFamily="2" charset="2"/>
                <a:hlinkClick r:id="rId4" action="ppaction://hlinkpres?slideindex=1&amp;slidetitle="/>
              </a:rPr>
              <a:t> growth centre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wilayah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perencanaan</a:t>
            </a:r>
            <a:r>
              <a:rPr lang="en-US" dirty="0" smtClean="0">
                <a:sym typeface="Wingdings" pitchFamily="2" charset="2"/>
              </a:rPr>
              <a:t>/ program  </a:t>
            </a:r>
            <a:r>
              <a:rPr lang="en-US" dirty="0" smtClean="0">
                <a:sym typeface="Wingdings" pitchFamily="2" charset="2"/>
                <a:hlinkClick r:id="rId5" action="ppaction://hlinkpres?slideindex=1&amp;slidetitle="/>
              </a:rPr>
              <a:t>DAS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perencanaan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insidentil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Batas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perdagangan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eceran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r>
              <a:rPr lang="en-US" dirty="0" smtClean="0">
                <a:sym typeface="Wingdings" pitchFamily="2" charset="2"/>
              </a:rPr>
              <a:t>BREAKING POINT THEORY :</a:t>
            </a:r>
          </a:p>
          <a:p>
            <a:endParaRPr lang="en-US" dirty="0" smtClean="0">
              <a:sym typeface="Wingdings" pitchFamily="2" charset="2"/>
            </a:endParaRPr>
          </a:p>
          <a:p>
            <a:pPr lvl="8"/>
            <a:r>
              <a:rPr lang="en-US" sz="3200" dirty="0" smtClean="0">
                <a:sym typeface="Wingdings" pitchFamily="2" charset="2"/>
              </a:rPr>
              <a:t>d</a:t>
            </a:r>
            <a:endParaRPr lang="en-US" sz="3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BP = -------------------------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sz="2800" b="1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 +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362200" y="5257800"/>
            <a:ext cx="533400" cy="381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476500" y="5295900"/>
            <a:ext cx="762000" cy="762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71800" y="4953000"/>
            <a:ext cx="26670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51816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Penduduk</a:t>
            </a:r>
            <a:r>
              <a:rPr lang="en-US" sz="2400" b="1" dirty="0" smtClean="0"/>
              <a:t> Z/ </a:t>
            </a:r>
            <a:r>
              <a:rPr lang="en-US" sz="2400" b="1" dirty="0" err="1" smtClean="0"/>
              <a:t>Penduduk</a:t>
            </a:r>
            <a:r>
              <a:rPr lang="en-US" sz="2400" b="1" dirty="0" smtClean="0"/>
              <a:t> 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 =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(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)\</a:t>
            </a:r>
          </a:p>
          <a:p>
            <a:r>
              <a:rPr lang="en-US" dirty="0" err="1" smtClean="0"/>
              <a:t>Penduduk</a:t>
            </a:r>
            <a:r>
              <a:rPr lang="en-US" dirty="0" smtClean="0"/>
              <a:t> Z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Penduduk</a:t>
            </a:r>
            <a:r>
              <a:rPr lang="en-US" dirty="0" smtClean="0"/>
              <a:t> Y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Kota A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B</a:t>
            </a:r>
          </a:p>
          <a:p>
            <a:r>
              <a:rPr lang="en-US" dirty="0" err="1" smtClean="0"/>
              <a:t>Penduduk</a:t>
            </a:r>
            <a:r>
              <a:rPr lang="en-US" dirty="0" smtClean="0"/>
              <a:t> Kota A = 90 000 </a:t>
            </a:r>
            <a:r>
              <a:rPr lang="en-US" dirty="0" err="1" smtClean="0"/>
              <a:t>jiwa</a:t>
            </a:r>
            <a:endParaRPr lang="en-US" dirty="0" smtClean="0"/>
          </a:p>
          <a:p>
            <a:r>
              <a:rPr lang="en-US" dirty="0" err="1" smtClean="0"/>
              <a:t>Penduduk</a:t>
            </a:r>
            <a:r>
              <a:rPr lang="en-US" dirty="0" smtClean="0"/>
              <a:t> Kota B = 30 000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B 30 km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/>
          <a:lstStyle/>
          <a:p>
            <a:r>
              <a:rPr lang="en-US" dirty="0" smtClean="0"/>
              <a:t>BP= 30/ [1+√ (90.000/30.000)]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= 30/ [1+√3]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= 30/[1+1.73]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= 30/2.73 = 10.99 ≈ 11 km</a:t>
            </a:r>
          </a:p>
          <a:p>
            <a:r>
              <a:rPr lang="en-US" dirty="0" err="1" smtClean="0"/>
              <a:t>Kesimpulan</a:t>
            </a:r>
            <a:r>
              <a:rPr lang="en-US" dirty="0" smtClean="0"/>
              <a:t>: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(</a:t>
            </a:r>
            <a:r>
              <a:rPr lang="en-US" dirty="0" err="1" smtClean="0"/>
              <a:t>kota</a:t>
            </a:r>
            <a:r>
              <a:rPr lang="en-US" dirty="0" smtClean="0"/>
              <a:t> B) </a:t>
            </a:r>
            <a:r>
              <a:rPr lang="en-US" dirty="0" err="1" smtClean="0"/>
              <a:t>adalah</a:t>
            </a:r>
            <a:r>
              <a:rPr lang="en-US" dirty="0" smtClean="0"/>
              <a:t> 11 km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kotanya</a:t>
            </a:r>
            <a:r>
              <a:rPr lang="en-US" dirty="0" smtClean="0"/>
              <a:t>. (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asusmsi</a:t>
            </a:r>
            <a:r>
              <a:rPr lang="en-US" dirty="0" smtClean="0"/>
              <a:t> </a:t>
            </a:r>
            <a:r>
              <a:rPr lang="en-US" dirty="0" err="1" smtClean="0"/>
              <a:t>aksesibilitas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5105400"/>
            <a:ext cx="41148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143500" y="5143500"/>
            <a:ext cx="228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5334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 km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0" y="5867400"/>
            <a:ext cx="4038600" cy="1588"/>
          </a:xfrm>
          <a:prstGeom prst="straightConnector1">
            <a:avLst/>
          </a:prstGeom>
          <a:ln w="25400"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90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km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487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4876800"/>
            <a:ext cx="457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keruangan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–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endParaRPr lang="en-US" dirty="0" smtClean="0"/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penyebaran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efisien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: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endParaRPr lang="en-US" dirty="0" smtClean="0"/>
          </a:p>
          <a:p>
            <a:r>
              <a:rPr lang="en-US" dirty="0" err="1" smtClean="0"/>
              <a:t>Tempat</a:t>
            </a:r>
            <a:r>
              <a:rPr lang="en-US" dirty="0" smtClean="0"/>
              <a:t>: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: </a:t>
            </a:r>
            <a:r>
              <a:rPr lang="en-US" dirty="0" err="1" smtClean="0"/>
              <a:t>posisi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Subjektif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wilayah</a:t>
            </a:r>
            <a:r>
              <a:rPr lang="en-US" dirty="0" smtClean="0"/>
              <a:t> 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/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mempelajari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Abstrak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kriteria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Objektif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Wilayah: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/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analisis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terbatas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konkrit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Jarak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Lokasi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Bentuk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/</a:t>
            </a:r>
            <a:r>
              <a:rPr lang="en-US" dirty="0" err="1" smtClean="0"/>
              <a:t>skala</a:t>
            </a:r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3733800" y="1828800"/>
            <a:ext cx="838200" cy="1981200"/>
          </a:xfrm>
          <a:prstGeom prst="rightBrac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419600" y="2514600"/>
            <a:ext cx="914400" cy="5334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21336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Menyusun</a:t>
            </a:r>
            <a:r>
              <a:rPr lang="en-US" sz="2800" dirty="0" smtClean="0"/>
              <a:t> unit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ruang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wilayah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kondisinya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Keseragaman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</a:t>
            </a:r>
            <a:r>
              <a:rPr lang="en-US" dirty="0" err="1" smtClean="0"/>
              <a:t>homogenity</a:t>
            </a:r>
            <a:r>
              <a:rPr lang="en-US" dirty="0" smtClean="0"/>
              <a:t>) : </a:t>
            </a:r>
            <a:r>
              <a:rPr lang="en-US" dirty="0" err="1" smtClean="0"/>
              <a:t>perkebunan</a:t>
            </a:r>
            <a:r>
              <a:rPr lang="en-US" dirty="0" smtClean="0"/>
              <a:t>,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lvl="1"/>
            <a:r>
              <a:rPr lang="en-US" dirty="0" err="1" smtClean="0"/>
              <a:t>Fungsi</a:t>
            </a:r>
            <a:r>
              <a:rPr lang="en-US" dirty="0" smtClean="0"/>
              <a:t> 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 </a:t>
            </a:r>
            <a:r>
              <a:rPr lang="en-US" dirty="0" err="1" smtClean="0"/>
              <a:t>waktu</a:t>
            </a:r>
            <a:endParaRPr lang="en-US" dirty="0" smtClean="0"/>
          </a:p>
          <a:p>
            <a:pPr lvl="1"/>
            <a:r>
              <a:rPr lang="en-US" dirty="0" err="1" smtClean="0"/>
              <a:t>Ongkos</a:t>
            </a:r>
            <a:endParaRPr lang="en-US" dirty="0" smtClean="0"/>
          </a:p>
          <a:p>
            <a:pPr lvl="1"/>
            <a:r>
              <a:rPr lang="en-US" dirty="0" err="1" smtClean="0"/>
              <a:t>usaha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Wilayah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(partitioning)</a:t>
            </a:r>
          </a:p>
          <a:p>
            <a:r>
              <a:rPr lang="en-US" dirty="0" smtClean="0"/>
              <a:t>Wilayah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(grouping)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1 </a:t>
            </a:r>
            <a:r>
              <a:rPr lang="en-US" dirty="0" err="1" smtClean="0">
                <a:sym typeface="Wingdings" pitchFamily="2" charset="2"/>
              </a:rPr>
              <a:t>kesatuan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Wilayah (region)  </a:t>
            </a:r>
            <a:r>
              <a:rPr lang="en-US" dirty="0" err="1" smtClean="0">
                <a:sym typeface="Wingdings" pitchFamily="2" charset="2"/>
              </a:rPr>
              <a:t>geografis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Kawasan</a:t>
            </a:r>
            <a:r>
              <a:rPr lang="en-US" dirty="0" smtClean="0">
                <a:sym typeface="Wingdings" pitchFamily="2" charset="2"/>
              </a:rPr>
              <a:t> (area)  </a:t>
            </a:r>
            <a:r>
              <a:rPr lang="en-US" dirty="0" err="1" smtClean="0">
                <a:sym typeface="Wingdings" pitchFamily="2" charset="2"/>
              </a:rPr>
              <a:t>fungsi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Daerah 	 </a:t>
            </a:r>
            <a:r>
              <a:rPr lang="en-US" dirty="0" err="1" smtClean="0">
                <a:sym typeface="Wingdings" pitchFamily="2" charset="2"/>
              </a:rPr>
              <a:t>administrasi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819</TotalTime>
  <Words>379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Spatial approach &amp; perencanaan</vt:lpstr>
      <vt:lpstr>Analisis keruangan</vt:lpstr>
      <vt:lpstr>Definisi sederhana</vt:lpstr>
      <vt:lpstr>Ruang sebagai wilayah</vt:lpstr>
      <vt:lpstr>Ruang sebagai wilayah</vt:lpstr>
      <vt:lpstr>Unsur ruang</vt:lpstr>
      <vt:lpstr>Penggolongan wilayah</vt:lpstr>
      <vt:lpstr>Jarak</vt:lpstr>
      <vt:lpstr>Ruang untuk perencanaan</vt:lpstr>
      <vt:lpstr>Dasar pewilayahan</vt:lpstr>
      <vt:lpstr>Batas pengaruh </vt:lpstr>
      <vt:lpstr>keterangan</vt:lpstr>
      <vt:lpstr>Contoh soal</vt:lpstr>
      <vt:lpstr>Jawaban: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approach &amp; perencanaan</dc:title>
  <dc:creator>Universitas Komputer Indonesia</dc:creator>
  <cp:lastModifiedBy>Universitas Komputer Indonesia</cp:lastModifiedBy>
  <cp:revision>6</cp:revision>
  <dcterms:created xsi:type="dcterms:W3CDTF">2010-03-06T04:40:44Z</dcterms:created>
  <dcterms:modified xsi:type="dcterms:W3CDTF">2010-03-14T13:01:45Z</dcterms:modified>
</cp:coreProperties>
</file>