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A63F-922D-463A-B623-B4EFA0D4227A}" type="datetimeFigureOut">
              <a:rPr lang="en-US" smtClean="0"/>
              <a:pPr/>
              <a:t>3/14/2010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AB1B166-BC84-436E-A679-9A5FBBCD5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A63F-922D-463A-B623-B4EFA0D4227A}" type="datetimeFigureOut">
              <a:rPr lang="en-US" smtClean="0"/>
              <a:pPr/>
              <a:t>3/14/2010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1B166-BC84-436E-A679-9A5FBBCD5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A63F-922D-463A-B623-B4EFA0D4227A}" type="datetimeFigureOut">
              <a:rPr lang="en-US" smtClean="0"/>
              <a:pPr/>
              <a:t>3/14/2010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1B166-BC84-436E-A679-9A5FBBCD5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A63F-922D-463A-B623-B4EFA0D4227A}" type="datetimeFigureOut">
              <a:rPr lang="en-US" smtClean="0"/>
              <a:pPr/>
              <a:t>3/14/2010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AB1B166-BC84-436E-A679-9A5FBBCD5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A63F-922D-463A-B623-B4EFA0D4227A}" type="datetimeFigureOut">
              <a:rPr lang="en-US" smtClean="0"/>
              <a:pPr/>
              <a:t>3/14/2010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1B166-BC84-436E-A679-9A5FBBCD5D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A63F-922D-463A-B623-B4EFA0D4227A}" type="datetimeFigureOut">
              <a:rPr lang="en-US" smtClean="0"/>
              <a:pPr/>
              <a:t>3/14/2010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1B166-BC84-436E-A679-9A5FBBCD5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A63F-922D-463A-B623-B4EFA0D4227A}" type="datetimeFigureOut">
              <a:rPr lang="en-US" smtClean="0"/>
              <a:pPr/>
              <a:t>3/14/2010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AB1B166-BC84-436E-A679-9A5FBBCD5D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A63F-922D-463A-B623-B4EFA0D4227A}" type="datetimeFigureOut">
              <a:rPr lang="en-US" smtClean="0"/>
              <a:pPr/>
              <a:t>3/14/2010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1B166-BC84-436E-A679-9A5FBBCD5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A63F-922D-463A-B623-B4EFA0D4227A}" type="datetimeFigureOut">
              <a:rPr lang="en-US" smtClean="0"/>
              <a:pPr/>
              <a:t>3/14/2010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1B166-BC84-436E-A679-9A5FBBCD5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A63F-922D-463A-B623-B4EFA0D4227A}" type="datetimeFigureOut">
              <a:rPr lang="en-US" smtClean="0"/>
              <a:pPr/>
              <a:t>3/14/2010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1B166-BC84-436E-A679-9A5FBBCD5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A63F-922D-463A-B623-B4EFA0D4227A}" type="datetimeFigureOut">
              <a:rPr lang="en-US" smtClean="0"/>
              <a:pPr/>
              <a:t>3/14/2010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1B166-BC84-436E-A679-9A5FBBCD5D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16FA63F-922D-463A-B623-B4EFA0D4227A}" type="datetimeFigureOut">
              <a:rPr lang="en-US" smtClean="0"/>
              <a:pPr/>
              <a:t>3/14/2010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AB1B166-BC84-436E-A679-9A5FBBCD5D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Kuliah_minggu5d.pptx" TargetMode="External"/><Relationship Id="rId2" Type="http://schemas.openxmlformats.org/officeDocument/2006/relationships/hyperlink" Target="Kuliah_minggu5b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, </a:t>
            </a:r>
            <a:r>
              <a:rPr lang="en-US" dirty="0" err="1" smtClean="0"/>
              <a:t>diartikan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: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/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endParaRPr lang="en-US" dirty="0" smtClean="0"/>
          </a:p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 : </a:t>
            </a:r>
            <a:r>
              <a:rPr lang="en-US" i="1" dirty="0" smtClean="0"/>
              <a:t>pole of attraction</a:t>
            </a:r>
            <a:endParaRPr lang="en-US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smtClean="0">
                <a:hlinkClick r:id="rId2" action="ppaction://hlinkpres?slideindex=1&amp;slidetitle="/>
              </a:rPr>
              <a:t>intern </a:t>
            </a:r>
            <a:r>
              <a:rPr lang="en-US" dirty="0" err="1" smtClean="0">
                <a:hlinkClick r:id="rId2" action="ppaction://hlinkpres?slideindex=1&amp;slidetitle="/>
              </a:rPr>
              <a:t>antara</a:t>
            </a:r>
            <a:r>
              <a:rPr lang="en-US" dirty="0" smtClean="0">
                <a:hlinkClick r:id="rId2" action="ppaction://hlinkpres?slideindex=1&amp;slidetitle="/>
              </a:rPr>
              <a:t> </a:t>
            </a:r>
            <a:r>
              <a:rPr lang="en-US" dirty="0" err="1" smtClean="0">
                <a:hlinkClick r:id="rId2" action="ppaction://hlinkpres?slideindex=1&amp;slidetitle="/>
              </a:rPr>
              <a:t>berbagai</a:t>
            </a:r>
            <a:r>
              <a:rPr lang="en-US" dirty="0" smtClean="0">
                <a:hlinkClick r:id="rId2" action="ppaction://hlinkpres?slideindex=1&amp;slidetitle="/>
              </a:rPr>
              <a:t> </a:t>
            </a:r>
            <a:r>
              <a:rPr lang="en-US" dirty="0" err="1" smtClean="0">
                <a:hlinkClick r:id="rId2" action="ppaction://hlinkpres?slideindex=1&amp;slidetitle="/>
              </a:rPr>
              <a:t>macam</a:t>
            </a:r>
            <a:r>
              <a:rPr lang="en-US" dirty="0" smtClean="0">
                <a:hlinkClick r:id="rId2" action="ppaction://hlinkpres?slideindex=1&amp;slidetitle="/>
              </a:rPr>
              <a:t> </a:t>
            </a:r>
            <a:r>
              <a:rPr lang="en-US" dirty="0" err="1" smtClean="0">
                <a:hlinkClick r:id="rId2" action="ppaction://hlinkpres?slideindex=1&amp;slidetitle="/>
              </a:rPr>
              <a:t>kegiatan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err="1" smtClean="0"/>
              <a:t>Multipler</a:t>
            </a:r>
            <a:r>
              <a:rPr lang="en-US" i="1" dirty="0" smtClean="0"/>
              <a:t> effect </a:t>
            </a:r>
            <a:r>
              <a:rPr lang="en-US" dirty="0" smtClean="0"/>
              <a:t>(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pengganda</a:t>
            </a:r>
            <a:r>
              <a:rPr lang="en-US" dirty="0" smtClean="0"/>
              <a:t>)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memicu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pertumbuhan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>
                <a:hlinkClick r:id="rId3" action="ppaction://hlinkpres?slideindex=1&amp;slidetitle="/>
              </a:rPr>
              <a:t>konsentrasi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(</a:t>
            </a:r>
            <a:r>
              <a:rPr lang="en-US" i="1" dirty="0" smtClean="0"/>
              <a:t>hinterland</a:t>
            </a:r>
            <a:r>
              <a:rPr lang="en-US" dirty="0" smtClean="0"/>
              <a:t>)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bahan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baku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ekonomi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152</TotalTime>
  <Words>60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Trek</vt:lpstr>
      <vt:lpstr>Pusat pertumbuhan, diartikan</vt:lpstr>
      <vt:lpstr>Ciri pusat pertumbuhan</vt:lpstr>
      <vt:lpstr>Untuk perencanaan?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Pusat pertumbuhan, diartikan</dc:title>
  <dc:creator>Universitas Komputer Indonesia</dc:creator>
  <cp:lastModifiedBy>Universitas Komputer Indonesia</cp:lastModifiedBy>
  <cp:revision>4</cp:revision>
  <dcterms:created xsi:type="dcterms:W3CDTF">2010-03-14T00:20:32Z</dcterms:created>
  <dcterms:modified xsi:type="dcterms:W3CDTF">2010-03-14T13:01:51Z</dcterms:modified>
</cp:coreProperties>
</file>