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59834-ECF9-4C1E-BF7D-462E1960D1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862D41F-1365-482D-9C82-D1B1FD67CC3D}">
      <dgm:prSet phldrT="[Text]"/>
      <dgm:spPr/>
      <dgm:t>
        <a:bodyPr/>
        <a:lstStyle/>
        <a:p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sektor</a:t>
          </a:r>
          <a:r>
            <a:rPr lang="en-US" dirty="0" smtClean="0"/>
            <a:t> </a:t>
          </a:r>
          <a:r>
            <a:rPr lang="en-US" dirty="0" err="1" smtClean="0"/>
            <a:t>tumbuh</a:t>
          </a:r>
          <a:endParaRPr lang="en-US" dirty="0"/>
        </a:p>
      </dgm:t>
    </dgm:pt>
    <dgm:pt modelId="{2C812010-5A99-4831-AEDD-1FE4EEF86DBF}" type="parTrans" cxnId="{730CC478-AE75-4C6A-9AB1-502E31212F6D}">
      <dgm:prSet/>
      <dgm:spPr/>
      <dgm:t>
        <a:bodyPr/>
        <a:lstStyle/>
        <a:p>
          <a:endParaRPr lang="en-US"/>
        </a:p>
      </dgm:t>
    </dgm:pt>
    <dgm:pt modelId="{D3B2F0A9-1DAE-40FC-A0B4-3DD013AC5AD4}" type="sibTrans" cxnId="{730CC478-AE75-4C6A-9AB1-502E31212F6D}">
      <dgm:prSet/>
      <dgm:spPr/>
      <dgm:t>
        <a:bodyPr/>
        <a:lstStyle/>
        <a:p>
          <a:endParaRPr lang="en-US"/>
        </a:p>
      </dgm:t>
    </dgm:pt>
    <dgm:pt modelId="{DCD77C2C-42E2-4CE6-A81D-A5DDBA0BC2D6}">
      <dgm:prSet phldrT="[Text]"/>
      <dgm:spPr/>
      <dgm:t>
        <a:bodyPr/>
        <a:lstStyle/>
        <a:p>
          <a:r>
            <a:rPr lang="en-US" dirty="0" err="1" smtClean="0"/>
            <a:t>Sektor</a:t>
          </a:r>
          <a:r>
            <a:rPr lang="en-US" dirty="0" smtClean="0"/>
            <a:t> lain</a:t>
          </a:r>
          <a:endParaRPr lang="en-US" dirty="0"/>
        </a:p>
      </dgm:t>
    </dgm:pt>
    <dgm:pt modelId="{1E154827-08A0-4413-9F59-AA1878889AA3}" type="parTrans" cxnId="{FFEAF1E8-BF1E-4A08-B39D-BD47E0B6D4EA}">
      <dgm:prSet/>
      <dgm:spPr/>
      <dgm:t>
        <a:bodyPr/>
        <a:lstStyle/>
        <a:p>
          <a:endParaRPr lang="en-US"/>
        </a:p>
      </dgm:t>
    </dgm:pt>
    <dgm:pt modelId="{C784AEFB-C7AD-4BA6-BACD-D80297D335E0}" type="sibTrans" cxnId="{FFEAF1E8-BF1E-4A08-B39D-BD47E0B6D4EA}">
      <dgm:prSet/>
      <dgm:spPr/>
      <dgm:t>
        <a:bodyPr/>
        <a:lstStyle/>
        <a:p>
          <a:endParaRPr lang="en-US"/>
        </a:p>
      </dgm:t>
    </dgm:pt>
    <dgm:pt modelId="{033509B1-B3A6-4746-8E21-66F909F59D17}">
      <dgm:prSet phldrT="[Text]"/>
      <dgm:spPr/>
      <dgm:t>
        <a:bodyPr/>
        <a:lstStyle/>
        <a:p>
          <a:r>
            <a:rPr lang="en-US" dirty="0" err="1" smtClean="0"/>
            <a:t>pertumbuhan</a:t>
          </a:r>
          <a:endParaRPr lang="en-US" dirty="0"/>
        </a:p>
      </dgm:t>
    </dgm:pt>
    <dgm:pt modelId="{85CD2F0E-2E0C-46BB-ACEC-1CEEC070ABB5}" type="parTrans" cxnId="{545FD329-869C-49F1-81CE-DB0A94796950}">
      <dgm:prSet/>
      <dgm:spPr/>
      <dgm:t>
        <a:bodyPr/>
        <a:lstStyle/>
        <a:p>
          <a:endParaRPr lang="en-US"/>
        </a:p>
      </dgm:t>
    </dgm:pt>
    <dgm:pt modelId="{CDA510B3-700C-4EED-95F3-8368DBFE02AC}" type="sibTrans" cxnId="{545FD329-869C-49F1-81CE-DB0A94796950}">
      <dgm:prSet/>
      <dgm:spPr/>
      <dgm:t>
        <a:bodyPr/>
        <a:lstStyle/>
        <a:p>
          <a:endParaRPr lang="en-US"/>
        </a:p>
      </dgm:t>
    </dgm:pt>
    <dgm:pt modelId="{9739D9C6-04DF-4491-8E0A-931B6321ED58}" type="pres">
      <dgm:prSet presAssocID="{30E59834-ECF9-4C1E-BF7D-462E1960D123}" presName="CompostProcess" presStyleCnt="0">
        <dgm:presLayoutVars>
          <dgm:dir/>
          <dgm:resizeHandles val="exact"/>
        </dgm:presLayoutVars>
      </dgm:prSet>
      <dgm:spPr/>
    </dgm:pt>
    <dgm:pt modelId="{8780C929-9D04-4939-B904-B6BF2F1AB7DD}" type="pres">
      <dgm:prSet presAssocID="{30E59834-ECF9-4C1E-BF7D-462E1960D123}" presName="arrow" presStyleLbl="bgShp" presStyleIdx="0" presStyleCnt="1"/>
      <dgm:spPr/>
    </dgm:pt>
    <dgm:pt modelId="{A36900B7-3035-4A9F-8BD8-2306CAF485EA}" type="pres">
      <dgm:prSet presAssocID="{30E59834-ECF9-4C1E-BF7D-462E1960D123}" presName="linearProcess" presStyleCnt="0"/>
      <dgm:spPr/>
    </dgm:pt>
    <dgm:pt modelId="{5090D852-159E-4630-ACEF-0A85D756CF3F}" type="pres">
      <dgm:prSet presAssocID="{6862D41F-1365-482D-9C82-D1B1FD67CC3D}" presName="textNode" presStyleLbl="node1" presStyleIdx="0" presStyleCnt="3">
        <dgm:presLayoutVars>
          <dgm:bulletEnabled val="1"/>
        </dgm:presLayoutVars>
      </dgm:prSet>
      <dgm:spPr/>
    </dgm:pt>
    <dgm:pt modelId="{B1A5C29D-5315-4ACC-BAE5-C4CA23B3FA7C}" type="pres">
      <dgm:prSet presAssocID="{D3B2F0A9-1DAE-40FC-A0B4-3DD013AC5AD4}" presName="sibTrans" presStyleCnt="0"/>
      <dgm:spPr/>
    </dgm:pt>
    <dgm:pt modelId="{46EB2946-8395-47AE-BC8F-96CD4A488106}" type="pres">
      <dgm:prSet presAssocID="{DCD77C2C-42E2-4CE6-A81D-A5DDBA0BC2D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7EEDB-E739-4F34-A652-97772BF1B211}" type="pres">
      <dgm:prSet presAssocID="{C784AEFB-C7AD-4BA6-BACD-D80297D335E0}" presName="sibTrans" presStyleCnt="0"/>
      <dgm:spPr/>
    </dgm:pt>
    <dgm:pt modelId="{142DB3C6-BE45-4CAB-9567-2CE9C4ECD57F}" type="pres">
      <dgm:prSet presAssocID="{033509B1-B3A6-4746-8E21-66F909F59D1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024F01-8526-47C8-BA9D-F13C47F59DBA}" type="presOf" srcId="{30E59834-ECF9-4C1E-BF7D-462E1960D123}" destId="{9739D9C6-04DF-4491-8E0A-931B6321ED58}" srcOrd="0" destOrd="0" presId="urn:microsoft.com/office/officeart/2005/8/layout/hProcess9"/>
    <dgm:cxn modelId="{545FD329-869C-49F1-81CE-DB0A94796950}" srcId="{30E59834-ECF9-4C1E-BF7D-462E1960D123}" destId="{033509B1-B3A6-4746-8E21-66F909F59D17}" srcOrd="2" destOrd="0" parTransId="{85CD2F0E-2E0C-46BB-ACEC-1CEEC070ABB5}" sibTransId="{CDA510B3-700C-4EED-95F3-8368DBFE02AC}"/>
    <dgm:cxn modelId="{FFEAF1E8-BF1E-4A08-B39D-BD47E0B6D4EA}" srcId="{30E59834-ECF9-4C1E-BF7D-462E1960D123}" destId="{DCD77C2C-42E2-4CE6-A81D-A5DDBA0BC2D6}" srcOrd="1" destOrd="0" parTransId="{1E154827-08A0-4413-9F59-AA1878889AA3}" sibTransId="{C784AEFB-C7AD-4BA6-BACD-D80297D335E0}"/>
    <dgm:cxn modelId="{730CC478-AE75-4C6A-9AB1-502E31212F6D}" srcId="{30E59834-ECF9-4C1E-BF7D-462E1960D123}" destId="{6862D41F-1365-482D-9C82-D1B1FD67CC3D}" srcOrd="0" destOrd="0" parTransId="{2C812010-5A99-4831-AEDD-1FE4EEF86DBF}" sibTransId="{D3B2F0A9-1DAE-40FC-A0B4-3DD013AC5AD4}"/>
    <dgm:cxn modelId="{7D31660A-5614-4587-B893-3BFE35D9D7E1}" type="presOf" srcId="{6862D41F-1365-482D-9C82-D1B1FD67CC3D}" destId="{5090D852-159E-4630-ACEF-0A85D756CF3F}" srcOrd="0" destOrd="0" presId="urn:microsoft.com/office/officeart/2005/8/layout/hProcess9"/>
    <dgm:cxn modelId="{41334A12-2C91-46FC-91FF-F710C95543DD}" type="presOf" srcId="{DCD77C2C-42E2-4CE6-A81D-A5DDBA0BC2D6}" destId="{46EB2946-8395-47AE-BC8F-96CD4A488106}" srcOrd="0" destOrd="0" presId="urn:microsoft.com/office/officeart/2005/8/layout/hProcess9"/>
    <dgm:cxn modelId="{4F29E1DD-B796-4F17-9880-7A9703CC392A}" type="presOf" srcId="{033509B1-B3A6-4746-8E21-66F909F59D17}" destId="{142DB3C6-BE45-4CAB-9567-2CE9C4ECD57F}" srcOrd="0" destOrd="0" presId="urn:microsoft.com/office/officeart/2005/8/layout/hProcess9"/>
    <dgm:cxn modelId="{10A9B86E-8F3E-4E44-A379-E97B1E771E7B}" type="presParOf" srcId="{9739D9C6-04DF-4491-8E0A-931B6321ED58}" destId="{8780C929-9D04-4939-B904-B6BF2F1AB7DD}" srcOrd="0" destOrd="0" presId="urn:microsoft.com/office/officeart/2005/8/layout/hProcess9"/>
    <dgm:cxn modelId="{6CB733A8-38E4-4149-A5A0-A8639D078F13}" type="presParOf" srcId="{9739D9C6-04DF-4491-8E0A-931B6321ED58}" destId="{A36900B7-3035-4A9F-8BD8-2306CAF485EA}" srcOrd="1" destOrd="0" presId="urn:microsoft.com/office/officeart/2005/8/layout/hProcess9"/>
    <dgm:cxn modelId="{7079F06A-6532-48D8-BEF8-FAB85179ED2A}" type="presParOf" srcId="{A36900B7-3035-4A9F-8BD8-2306CAF485EA}" destId="{5090D852-159E-4630-ACEF-0A85D756CF3F}" srcOrd="0" destOrd="0" presId="urn:microsoft.com/office/officeart/2005/8/layout/hProcess9"/>
    <dgm:cxn modelId="{AE9DF361-0139-4B5A-AE23-B009E6FBB91B}" type="presParOf" srcId="{A36900B7-3035-4A9F-8BD8-2306CAF485EA}" destId="{B1A5C29D-5315-4ACC-BAE5-C4CA23B3FA7C}" srcOrd="1" destOrd="0" presId="urn:microsoft.com/office/officeart/2005/8/layout/hProcess9"/>
    <dgm:cxn modelId="{0B539835-0C3C-4E03-9E9D-8B90A11BDCB4}" type="presParOf" srcId="{A36900B7-3035-4A9F-8BD8-2306CAF485EA}" destId="{46EB2946-8395-47AE-BC8F-96CD4A488106}" srcOrd="2" destOrd="0" presId="urn:microsoft.com/office/officeart/2005/8/layout/hProcess9"/>
    <dgm:cxn modelId="{C8743CB4-A574-481F-AE7E-C2DA72093E45}" type="presParOf" srcId="{A36900B7-3035-4A9F-8BD8-2306CAF485EA}" destId="{A3D7EEDB-E739-4F34-A652-97772BF1B211}" srcOrd="3" destOrd="0" presId="urn:microsoft.com/office/officeart/2005/8/layout/hProcess9"/>
    <dgm:cxn modelId="{7F42738A-250B-456A-A599-A5C3BEC7D845}" type="presParOf" srcId="{A36900B7-3035-4A9F-8BD8-2306CAF485EA}" destId="{142DB3C6-BE45-4CAB-9567-2CE9C4ECD57F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98ED-8EB5-44EC-88BC-5B643F8513BC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C669E-B8D9-473C-844C-C92325CD4B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C669E-B8D9-473C-844C-C92325CD4B5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A6B0-E38C-4E5A-B3BD-FF7066849647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5F54-D755-4549-A9A5-29700C7CB2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4419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sinergi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057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</a:rPr>
              <a:t>Keterkaitan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tinggi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transit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/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23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Pada kota transit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2</cp:revision>
  <dcterms:created xsi:type="dcterms:W3CDTF">2010-03-14T00:25:14Z</dcterms:created>
  <dcterms:modified xsi:type="dcterms:W3CDTF">2010-03-14T11:53:18Z</dcterms:modified>
</cp:coreProperties>
</file>