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A5FB-5A36-42A4-B020-F21AD13A3295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B6C4-942D-4894-9276-1C394E4B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A5FB-5A36-42A4-B020-F21AD13A3295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B6C4-942D-4894-9276-1C394E4B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A5FB-5A36-42A4-B020-F21AD13A3295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B6C4-942D-4894-9276-1C394E4B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A5FB-5A36-42A4-B020-F21AD13A3295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B6C4-942D-4894-9276-1C394E4B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A5FB-5A36-42A4-B020-F21AD13A3295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B6C4-942D-4894-9276-1C394E4B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A5FB-5A36-42A4-B020-F21AD13A3295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B6C4-942D-4894-9276-1C394E4B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A5FB-5A36-42A4-B020-F21AD13A3295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B6C4-942D-4894-9276-1C394E4B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A5FB-5A36-42A4-B020-F21AD13A3295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B6C4-942D-4894-9276-1C394E4B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A5FB-5A36-42A4-B020-F21AD13A3295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B6C4-942D-4894-9276-1C394E4B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A5FB-5A36-42A4-B020-F21AD13A3295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B6C4-942D-4894-9276-1C394E4B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A5FB-5A36-42A4-B020-F21AD13A3295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B6C4-942D-4894-9276-1C394E4B9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0A5FB-5A36-42A4-B020-F21AD13A3295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B6C4-942D-4894-9276-1C394E4B98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2588736200810262036423560785989383_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277875" cy="61595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7734492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81000"/>
            <a:ext cx="6172199" cy="61721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tersh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16" y="0"/>
            <a:ext cx="8925568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Universitas Komputer Indonesia</dc:creator>
  <cp:lastModifiedBy>Universitas Komputer Indonesia</cp:lastModifiedBy>
  <cp:revision>1</cp:revision>
  <dcterms:created xsi:type="dcterms:W3CDTF">2010-03-14T11:49:10Z</dcterms:created>
  <dcterms:modified xsi:type="dcterms:W3CDTF">2010-03-14T11:52:06Z</dcterms:modified>
</cp:coreProperties>
</file>