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81C3-200F-44D7-8AA1-B93E8F36AA7B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21B03B-0577-462B-BCF6-81D5C0D2F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81C3-200F-44D7-8AA1-B93E8F36AA7B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B03B-0577-462B-BCF6-81D5C0D2F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81C3-200F-44D7-8AA1-B93E8F36AA7B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B03B-0577-462B-BCF6-81D5C0D2F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81C3-200F-44D7-8AA1-B93E8F36AA7B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21B03B-0577-462B-BCF6-81D5C0D2F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81C3-200F-44D7-8AA1-B93E8F36AA7B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B03B-0577-462B-BCF6-81D5C0D2FC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81C3-200F-44D7-8AA1-B93E8F36AA7B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B03B-0577-462B-BCF6-81D5C0D2F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81C3-200F-44D7-8AA1-B93E8F36AA7B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C21B03B-0577-462B-BCF6-81D5C0D2FC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81C3-200F-44D7-8AA1-B93E8F36AA7B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B03B-0577-462B-BCF6-81D5C0D2F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81C3-200F-44D7-8AA1-B93E8F36AA7B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B03B-0577-462B-BCF6-81D5C0D2F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81C3-200F-44D7-8AA1-B93E8F36AA7B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B03B-0577-462B-BCF6-81D5C0D2F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81C3-200F-44D7-8AA1-B93E8F36AA7B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B03B-0577-462B-BCF6-81D5C0D2FC8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7481C3-200F-44D7-8AA1-B93E8F36AA7B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21B03B-0577-462B-BCF6-81D5C0D2FC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Konsentrasi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/</a:t>
            </a:r>
            <a:r>
              <a:rPr lang="en-US" dirty="0" err="1" smtClean="0"/>
              <a:t>fasilitas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efisien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meningkatkan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tarik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i="1" dirty="0" err="1" smtClean="0">
                <a:sym typeface="Wingdings" pitchFamily="2" charset="2"/>
              </a:rPr>
              <a:t>attractivenes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smtClean="0">
                <a:sym typeface="Wingdings" pitchFamily="2" charset="2"/>
              </a:rPr>
              <a:t> economic of scale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</TotalTime>
  <Words>16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Konsentrasi berbagai sektor/fasilitas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Konsentrasi berbagai sektor/fasilitas</dc:title>
  <dc:creator>Universitas Komputer Indonesia</dc:creator>
  <cp:lastModifiedBy>Universitas Komputer Indonesia</cp:lastModifiedBy>
  <cp:revision>1</cp:revision>
  <dcterms:created xsi:type="dcterms:W3CDTF">2010-03-14T12:05:09Z</dcterms:created>
  <dcterms:modified xsi:type="dcterms:W3CDTF">2010-03-14T12:08:16Z</dcterms:modified>
</cp:coreProperties>
</file>