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7" r:id="rId2"/>
    <p:sldId id="258" r:id="rId3"/>
    <p:sldId id="273" r:id="rId4"/>
    <p:sldId id="274" r:id="rId5"/>
    <p:sldId id="275" r:id="rId6"/>
    <p:sldId id="276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6" r:id="rId17"/>
    <p:sldId id="287" r:id="rId18"/>
  </p:sldIdLst>
  <p:sldSz cx="9144000" cy="6858000" type="screen4x3"/>
  <p:notesSz cx="6858000" cy="9144000"/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3344" autoAdjust="0"/>
    <p:restoredTop sz="93969" autoAdjust="0"/>
  </p:normalViewPr>
  <p:slideViewPr>
    <p:cSldViewPr>
      <p:cViewPr varScale="1">
        <p:scale>
          <a:sx n="70" d="100"/>
          <a:sy n="70" d="100"/>
        </p:scale>
        <p:origin x="-81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54D4857D-62A5-486B-9129-468003D7E020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2EBE4566-6F3A-4CC1-BD6C-9C510D05F12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2D2EF2CE-B28C-4ED4-8FD0-48BB3F48846A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>
            <a:extLst/>
          </a:lstStyle>
          <a:p>
            <a:endParaRPr lang="en-US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  <a:endParaRPr lang="en-US"/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61807874-5299-41B2-A37A-6AA3547857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extLst/>
          </a:lstStyle>
          <a:p>
            <a:fld id="{61807874-5299-41B2-A37A-6AA3547857F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3"/>
          <p:cNvSpPr>
            <a:spLocks noGrp="1"/>
          </p:cNvSpPr>
          <p:nvPr>
            <p:ph type="subTitle" idx="1"/>
          </p:nvPr>
        </p:nvSpPr>
        <p:spPr>
          <a:xfrm>
            <a:off x="457200" y="5396132"/>
            <a:ext cx="8098302" cy="762000"/>
          </a:xfrm>
        </p:spPr>
        <p:txBody>
          <a:bodyPr/>
          <a:lstStyle>
            <a:lvl1pPr marL="0" indent="0" algn="r">
              <a:buNone/>
              <a:defRPr sz="1400"/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grpSp>
        <p:nvGrpSpPr>
          <p:cNvPr id="16" name="Group 23"/>
          <p:cNvGrpSpPr/>
          <p:nvPr/>
        </p:nvGrpSpPr>
        <p:grpSpPr>
          <a:xfrm>
            <a:off x="14990" y="1976657"/>
            <a:ext cx="2042410" cy="533400"/>
            <a:chOff x="0" y="2000250"/>
            <a:chExt cx="3733800" cy="533400"/>
          </a:xfrm>
        </p:grpSpPr>
        <p:sp>
          <p:nvSpPr>
            <p:cNvPr id="30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7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1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8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6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0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3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29" name="Group 35"/>
          <p:cNvGrpSpPr/>
          <p:nvPr/>
        </p:nvGrpSpPr>
        <p:grpSpPr>
          <a:xfrm>
            <a:off x="8584055" y="1976657"/>
            <a:ext cx="552450" cy="542925"/>
            <a:chOff x="8667750" y="2000250"/>
            <a:chExt cx="476250" cy="542925"/>
          </a:xfrm>
        </p:grpSpPr>
        <p:sp>
          <p:nvSpPr>
            <p:cNvPr id="26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2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8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4" name="Oval 28"/>
          <p:cNvSpPr/>
          <p:nvPr userDrawn="1"/>
        </p:nvSpPr>
        <p:spPr>
          <a:xfrm>
            <a:off x="8572500" y="603885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3" name="Oval 28"/>
          <p:cNvSpPr/>
          <p:nvPr userDrawn="1"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5" name="Oval 28"/>
          <p:cNvSpPr/>
          <p:nvPr userDrawn="1"/>
        </p:nvSpPr>
        <p:spPr>
          <a:xfrm>
            <a:off x="8572500" y="5476875"/>
            <a:ext cx="152400" cy="152400"/>
          </a:xfrm>
          <a:prstGeom prst="ellipse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4" name="Oval 28"/>
          <p:cNvSpPr/>
          <p:nvPr userDrawn="1"/>
        </p:nvSpPr>
        <p:spPr>
          <a:xfrm>
            <a:off x="8572500" y="57531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9" name="Rectangle 3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2/27/2010</a:t>
            </a:fld>
            <a:endParaRPr lang="en-US"/>
          </a:p>
        </p:txBody>
      </p:sp>
      <p:sp>
        <p:nvSpPr>
          <p:cNvPr id="25" name="Rectangle 35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31" name="Rectangle 36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33" name="Rectangle 32"/>
          <p:cNvSpPr>
            <a:spLocks noGrp="1"/>
          </p:cNvSpPr>
          <p:nvPr>
            <p:ph type="title" hasCustomPrompt="1"/>
          </p:nvPr>
        </p:nvSpPr>
        <p:spPr>
          <a:xfrm>
            <a:off x="2057400" y="281352"/>
            <a:ext cx="6509239" cy="3886200"/>
          </a:xfrm>
          <a:scene3d>
            <a:camera prst="orthographicFront"/>
            <a:lightRig rig="threePt" dir="t"/>
          </a:scene3d>
          <a:sp3d/>
        </p:spPr>
        <p:txBody>
          <a:bodyPr vert="horz" anchor="ctr">
            <a:normAutofit/>
          </a:bodyPr>
          <a:lstStyle>
            <a:lvl1pPr algn="ctr">
              <a:lnSpc>
                <a:spcPct val="100000"/>
              </a:lnSpc>
              <a:defRPr kumimoji="0" lang="en-US" sz="7200" b="1" i="0" u="none" strike="noStrike" kern="0" cap="none" spc="0" normalizeH="0" baseline="0" noProof="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Show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3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Rectangle 1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2/27/2010</a:t>
            </a:fld>
            <a:endParaRPr lang="en-US"/>
          </a:p>
        </p:txBody>
      </p:sp>
      <p:sp>
        <p:nvSpPr>
          <p:cNvPr id="27" name="Rectangle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4" name="Rectangle 1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28" name="Rectangle 14"/>
          <p:cNvSpPr>
            <a:spLocks noGrp="1"/>
          </p:cNvSpPr>
          <p:nvPr>
            <p:ph type="title"/>
          </p:nvPr>
        </p:nvSpPr>
        <p:spPr/>
        <p:txBody>
          <a:bodyPr rtlCol="0" anchor="b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2/27/2010</a:t>
            </a:fld>
            <a:endParaRPr lang="en-US"/>
          </a:p>
        </p:txBody>
      </p:sp>
      <p:sp>
        <p:nvSpPr>
          <p:cNvPr id="26" name="Rectangl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extLst/>
          </a:lstStyle>
          <a:p>
            <a:endParaRPr lang="en-US"/>
          </a:p>
        </p:txBody>
      </p:sp>
      <p:sp>
        <p:nvSpPr>
          <p:cNvPr id="12" name="Rectangl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/>
          </a:p>
        </p:txBody>
      </p:sp>
      <p:sp>
        <p:nvSpPr>
          <p:cNvPr id="27" name="Rectangle 6"/>
          <p:cNvSpPr>
            <a:spLocks noGrp="1"/>
          </p:cNvSpPr>
          <p:nvPr>
            <p:ph type="title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>
            <a:normAutofit/>
          </a:bodyPr>
          <a:lstStyle>
            <a:lvl1pPr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Trebuchet MS"/>
                <a:ea typeface="+mj-ea"/>
                <a:cs typeface="+mj-cs"/>
              </a:defRPr>
            </a:lvl1pPr>
            <a:extLst/>
          </a:lstStyle>
          <a:p>
            <a:r>
              <a:rPr lang="en-US" dirty="0" smtClean="0"/>
              <a:t>Click to add section title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imple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2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31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4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13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3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13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13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tailed Question &amp; Answ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28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1" name="Rectangle 8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5" name="Rectangle 13"/>
          <p:cNvSpPr>
            <a:spLocks noGrp="1"/>
          </p:cNvSpPr>
          <p:nvPr>
            <p:ph type="body" sz="quarter" idx="14" hasCustomPrompt="1"/>
          </p:nvPr>
        </p:nvSpPr>
        <p:spPr>
          <a:xfrm>
            <a:off x="228600" y="1676400"/>
            <a:ext cx="8229600" cy="1143000"/>
          </a:xfrm>
        </p:spPr>
        <p:txBody>
          <a:bodyPr rtlCol="0" anchor="ctr"/>
          <a:lstStyle>
            <a:lvl1pPr algn="ctr">
              <a:buFontTx/>
              <a:buNone/>
              <a:defRPr kumimoji="0" sz="4800" b="1" i="0" u="none" strike="noStrike" kern="0" cap="none" spc="0" normalizeH="0" baseline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chemeClr val="accent6">
                        <a:shade val="80000"/>
                      </a:schemeClr>
                    </a:gs>
                    <a:gs pos="45000">
                      <a:schemeClr val="accent6">
                        <a:shade val="100000"/>
                      </a:scheme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uLnTx/>
                <a:uFillTx/>
                <a:latin typeface="+mj-lt"/>
                <a:ea typeface="+mj-ea"/>
                <a:cs typeface="+mj-cs"/>
              </a:defRPr>
            </a:lvl1pPr>
            <a:extLst/>
          </a:lstStyle>
          <a:p>
            <a:pPr lvl="0"/>
            <a:r>
              <a:rPr lang="en-US" dirty="0" smtClean="0"/>
              <a:t>Click to add answer</a:t>
            </a:r>
            <a:endParaRPr lang="en-US" dirty="0"/>
          </a:p>
        </p:txBody>
      </p:sp>
      <p:sp>
        <p:nvSpPr>
          <p:cNvPr id="22" name="Rectangle 9"/>
          <p:cNvSpPr>
            <a:spLocks noGrp="1"/>
          </p:cNvSpPr>
          <p:nvPr>
            <p:ph type="body" sz="quarter" idx="15" hasCustomPrompt="1"/>
          </p:nvPr>
        </p:nvSpPr>
        <p:spPr>
          <a:xfrm>
            <a:off x="1828800" y="3124200"/>
            <a:ext cx="5105400" cy="1981200"/>
          </a:xfrm>
        </p:spPr>
        <p:txBody>
          <a:bodyPr vert="horz"/>
          <a:lstStyle>
            <a:lvl1pPr algn="ctr">
              <a:buFontTx/>
              <a:buNone/>
              <a:defRPr i="1" baseline="0"/>
            </a:lvl1pPr>
            <a:extLst/>
          </a:lstStyle>
          <a:p>
            <a:pPr lvl="0"/>
            <a:r>
              <a:rPr lang="en-US" dirty="0" smtClean="0"/>
              <a:t>Click to add detail to the answer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969696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/>
      <p:bldP spid="25" grpId="0" build="p">
        <p:tmplLst>
          <p:tmpl lvl="1">
            <p:tnLst>
              <p:par>
                <p:cTn presetID="45" presetClass="entr" presetSubtype="0" fill="hold" nodeType="afterEffect">
                  <p:stCondLst>
                    <p:cond delay="0"/>
                  </p:stCondLst>
                  <p:iterate type="lt">
                    <p:tmPct val="1000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5"/>
                        </p:tgtEl>
                      </p:cBhvr>
                    </p:animEffect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 fmla="#ppt_w*sin(2.5*pi*$)">
                          <p:val>
                            <p:fltVal val="0"/>
                          </p:val>
                        </p:tav>
                        <p:tav tm="100000">
                          <p:val>
                            <p:fltVal val="1"/>
                          </p:val>
                        </p:tav>
                      </p:tavLst>
                    </p:anim>
                    <p:anim calcmode="lin" valueType="num">
                      <p:cBhvr>
                        <p:cTn dur="1000" fill="hold"/>
                        <p:tgtEl>
                          <p:spTgt spid="2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strVal val="#ppt_h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2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1000"/>
                        <p:tgtEl>
                          <p:spTgt spid="2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Tru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11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0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7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8" name="Answer Base"/>
          <p:cNvSpPr txBox="1"/>
          <p:nvPr userDrawn="1"/>
        </p:nvSpPr>
        <p:spPr>
          <a:xfrm>
            <a:off x="182880" y="1676400"/>
            <a:ext cx="8321040" cy="1828800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182880" y="1676400"/>
            <a:ext cx="832104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indent="0" algn="ctr" latinLnBrk="0">
              <a:spcBef>
                <a:spcPct val="20000"/>
              </a:spcBef>
              <a:buNone/>
            </a:pP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TRUE 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or FALSE?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7" grpId="0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 Question (Answer: Fals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2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28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Question"/>
          <p:cNvSpPr>
            <a:spLocks noGrp="1"/>
          </p:cNvSpPr>
          <p:nvPr>
            <p:ph type="title" hasCustomPrompt="1"/>
          </p:nvPr>
        </p:nvSpPr>
        <p:spPr>
          <a:xfrm>
            <a:off x="228600" y="457200"/>
            <a:ext cx="8229600" cy="1143000"/>
          </a:xfrm>
        </p:spPr>
        <p:txBody>
          <a:bodyPr rtlCol="0" anchor="ctr"/>
          <a:lstStyle>
            <a:lvl1pPr algn="l">
              <a:defRPr i="1">
                <a:solidFill>
                  <a:schemeClr val="tx1">
                    <a:shade val="75000"/>
                  </a:schemeClr>
                </a:solidFill>
              </a:defRPr>
            </a:lvl1pPr>
            <a:extLst/>
          </a:lstStyle>
          <a:p>
            <a:r>
              <a:rPr lang="en-US" dirty="0" smtClean="0"/>
              <a:t>Click to add question</a:t>
            </a:r>
            <a:endParaRPr lang="en-US" dirty="0"/>
          </a:p>
        </p:txBody>
      </p:sp>
      <p:sp>
        <p:nvSpPr>
          <p:cNvPr id="29" name="Answer Base"/>
          <p:cNvSpPr txBox="1"/>
          <p:nvPr userDrawn="1"/>
        </p:nvSpPr>
        <p:spPr>
          <a:xfrm>
            <a:off x="228600" y="1600200"/>
            <a:ext cx="8229600" cy="1293926"/>
          </a:xfrm>
          <a:prstGeom prst="rect">
            <a:avLst/>
          </a:prstGeom>
          <a:noFill/>
        </p:spPr>
        <p:txBody>
          <a:bodyPr wrap="square">
            <a:noAutofit/>
          </a:bodyPr>
          <a:lstStyle>
            <a:extLst/>
          </a:lstStyle>
          <a:p>
            <a:pPr marL="0" indent="0" algn="ctr" rtl="0" latinLnBrk="0">
              <a:spcBef>
                <a:spcPct val="20000"/>
              </a:spcBef>
              <a:buNone/>
            </a:pP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TRUE</a:t>
            </a:r>
            <a:r>
              <a:rPr lang="en-US" sz="7200" baseline="0" dirty="0" smtClean="0">
                <a:solidFill>
                  <a:schemeClr val="tx1">
                    <a:alpha val="40000"/>
                  </a:schemeClr>
                </a:solidFill>
              </a:rPr>
              <a:t> </a:t>
            </a:r>
            <a:r>
              <a:rPr lang="en-US" sz="7200" dirty="0" smtClean="0">
                <a:solidFill>
                  <a:schemeClr val="tx1">
                    <a:alpha val="40000"/>
                  </a:schemeClr>
                </a:solidFill>
              </a:rPr>
              <a:t>or FALSE?</a:t>
            </a:r>
            <a:endParaRPr lang="en-US" sz="7200" dirty="0">
              <a:solidFill>
                <a:schemeClr val="tx1">
                  <a:alpha val="40000"/>
                </a:schemeClr>
              </a:solidFill>
            </a:endParaRPr>
          </a:p>
        </p:txBody>
      </p:sp>
      <p:sp>
        <p:nvSpPr>
          <p:cNvPr id="7" name="Answer"/>
          <p:cNvSpPr/>
          <p:nvPr userDrawn="1"/>
        </p:nvSpPr>
        <p:spPr>
          <a:xfrm>
            <a:off x="228600" y="1600200"/>
            <a:ext cx="8229600" cy="1200329"/>
          </a:xfrm>
          <a:prstGeom prst="rect">
            <a:avLst/>
          </a:prstGeom>
        </p:spPr>
        <p:txBody>
          <a:bodyPr wrap="square">
            <a:spAutoFit/>
          </a:bodyPr>
          <a:lstStyle>
            <a:extLst/>
          </a:lstStyle>
          <a:p>
            <a:pPr algn="ctr"/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TRUE or </a:t>
            </a:r>
            <a:r>
              <a:rPr lang="en-US" sz="7200" dirty="0" smtClean="0">
                <a:ln w="0">
                  <a:solidFill>
                    <a:srgbClr val="FFFFFF"/>
                  </a:solidFill>
                  <a:prstDash val="solid"/>
                </a:ln>
                <a:gradFill flip="none">
                  <a:gsLst>
                    <a:gs pos="40000">
                      <a:srgbClr val="FA8D3D">
                        <a:shade val="80000"/>
                      </a:srgbClr>
                    </a:gs>
                    <a:gs pos="45000">
                      <a:srgbClr val="FA8D3D">
                        <a:shade val="100000"/>
                      </a:srgbClr>
                    </a:gs>
                  </a:gsLst>
                  <a:lin ang="16200000"/>
                </a:gradFill>
                <a:effectLst>
                  <a:outerShdw blurRad="23036" dist="23036" dir="5400000" algn="tl">
                    <a:srgbClr val="656565">
                      <a:alpha val="65000"/>
                    </a:srgbClr>
                  </a:outerShdw>
                  <a:reflection blurRad="12700" stA="25000" endPos="55000" dist="5000" dir="5400000" sy="-100000" algn="bl" rotWithShape="0"/>
                </a:effectLst>
                <a:ea typeface="+mn-ea"/>
                <a:cs typeface="+mn-cs"/>
              </a:rPr>
              <a:t>FALSE</a:t>
            </a:r>
            <a:r>
              <a:rPr lang="en-US" sz="7200" dirty="0" smtClean="0">
                <a:solidFill>
                  <a:prstClr val="white">
                    <a:alpha val="40000"/>
                  </a:prstClr>
                </a:solidFill>
                <a:ea typeface="+mn-ea"/>
                <a:cs typeface="+mn-cs"/>
              </a:rPr>
              <a:t>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3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7" grpId="0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tem Match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4"/>
          <p:cNvSpPr>
            <a:spLocks noGrp="1"/>
          </p:cNvSpPr>
          <p:nvPr>
            <p:ph type="ftr" sz="quarter" idx="11"/>
          </p:nvPr>
        </p:nvSpPr>
        <p:spPr/>
        <p:txBody>
          <a:bodyPr vert="horz"/>
          <a:lstStyle>
            <a:extLst/>
          </a:lstStyle>
          <a:p>
            <a:endParaRPr lang="en-US"/>
          </a:p>
        </p:txBody>
      </p:sp>
      <p:sp>
        <p:nvSpPr>
          <p:cNvPr id="16" name="Rectangle 7"/>
          <p:cNvSpPr>
            <a:spLocks noGrp="1"/>
          </p:cNvSpPr>
          <p:nvPr>
            <p:ph type="body" sz="quarter" idx="13" hasCustomPrompt="1"/>
          </p:nvPr>
        </p:nvSpPr>
        <p:spPr>
          <a:xfrm>
            <a:off x="9144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1</a:t>
            </a:r>
            <a:endParaRPr lang="en-US" dirty="0"/>
          </a:p>
        </p:txBody>
      </p:sp>
      <p:sp>
        <p:nvSpPr>
          <p:cNvPr id="12" name="Rectangle 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2</a:t>
            </a:r>
            <a:endParaRPr lang="en-US" dirty="0"/>
          </a:p>
        </p:txBody>
      </p:sp>
      <p:sp>
        <p:nvSpPr>
          <p:cNvPr id="13" name="Rectangle 7"/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3</a:t>
            </a:r>
            <a:endParaRPr lang="en-US" dirty="0"/>
          </a:p>
        </p:txBody>
      </p:sp>
      <p:sp>
        <p:nvSpPr>
          <p:cNvPr id="14" name="Rectangle 7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4</a:t>
            </a:r>
            <a:endParaRPr lang="en-US" dirty="0"/>
          </a:p>
        </p:txBody>
      </p:sp>
      <p:sp>
        <p:nvSpPr>
          <p:cNvPr id="10" name="Rectangle 7"/>
          <p:cNvSpPr>
            <a:spLocks noGrp="1"/>
          </p:cNvSpPr>
          <p:nvPr>
            <p:ph type="body" sz="quarter" idx="17" hasCustomPrompt="1"/>
          </p:nvPr>
        </p:nvSpPr>
        <p:spPr>
          <a:xfrm>
            <a:off x="9144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item 5</a:t>
            </a:r>
            <a:endParaRPr lang="en-US" dirty="0"/>
          </a:p>
        </p:txBody>
      </p:sp>
      <p:sp>
        <p:nvSpPr>
          <p:cNvPr id="20" name="Rectangle 3"/>
          <p:cNvSpPr>
            <a:spLocks noGrp="1"/>
          </p:cNvSpPr>
          <p:nvPr>
            <p:ph type="dt" sz="half" idx="10"/>
          </p:nvPr>
        </p:nvSpPr>
        <p:spPr/>
        <p:txBody>
          <a:bodyPr vert="horz"/>
          <a:lstStyle>
            <a:lvl1pPr algn="r">
              <a:defRPr/>
            </a:lvl1pPr>
            <a:extLst/>
          </a:lstStyle>
          <a:p>
            <a:fld id="{1BEBB2CB-903D-46EF-8227-E770ED8FF514}" type="datetimeFigureOut">
              <a:rPr lang="en-US" smtClean="0"/>
              <a:pPr/>
              <a:t>2/27/2010</a:t>
            </a:fld>
            <a:endParaRPr lang="en-US"/>
          </a:p>
        </p:txBody>
      </p:sp>
      <p:sp>
        <p:nvSpPr>
          <p:cNvPr id="15" name="Rectangle 7"/>
          <p:cNvSpPr>
            <a:spLocks noGrp="1"/>
          </p:cNvSpPr>
          <p:nvPr>
            <p:ph type="body" sz="quarter" idx="18" hasCustomPrompt="1"/>
          </p:nvPr>
        </p:nvSpPr>
        <p:spPr>
          <a:xfrm>
            <a:off x="4800600" y="20574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5</a:t>
            </a:r>
            <a:endParaRPr lang="en-US" dirty="0"/>
          </a:p>
        </p:txBody>
      </p:sp>
      <p:sp>
        <p:nvSpPr>
          <p:cNvPr id="17" name="Rectangle 7"/>
          <p:cNvSpPr>
            <a:spLocks noGrp="1"/>
          </p:cNvSpPr>
          <p:nvPr>
            <p:ph type="body" sz="quarter" idx="19" hasCustomPrompt="1"/>
          </p:nvPr>
        </p:nvSpPr>
        <p:spPr>
          <a:xfrm>
            <a:off x="4800600" y="29718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3</a:t>
            </a:r>
            <a:endParaRPr lang="en-US" dirty="0"/>
          </a:p>
        </p:txBody>
      </p:sp>
      <p:sp>
        <p:nvSpPr>
          <p:cNvPr id="18" name="Rectangle 7"/>
          <p:cNvSpPr>
            <a:spLocks noGrp="1"/>
          </p:cNvSpPr>
          <p:nvPr>
            <p:ph type="body" sz="quarter" idx="20" hasCustomPrompt="1"/>
          </p:nvPr>
        </p:nvSpPr>
        <p:spPr>
          <a:xfrm>
            <a:off x="4800600" y="38862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1</a:t>
            </a:r>
            <a:endParaRPr lang="en-US" dirty="0"/>
          </a:p>
        </p:txBody>
      </p:sp>
      <p:sp>
        <p:nvSpPr>
          <p:cNvPr id="19" name="Rectangle 7"/>
          <p:cNvSpPr>
            <a:spLocks noGrp="1"/>
          </p:cNvSpPr>
          <p:nvPr>
            <p:ph type="body" sz="quarter" idx="21" hasCustomPrompt="1"/>
          </p:nvPr>
        </p:nvSpPr>
        <p:spPr>
          <a:xfrm>
            <a:off x="4800600" y="48006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2</a:t>
            </a:r>
            <a:endParaRPr lang="en-US" dirty="0"/>
          </a:p>
        </p:txBody>
      </p:sp>
      <p:sp>
        <p:nvSpPr>
          <p:cNvPr id="21" name="Rectangle 7"/>
          <p:cNvSpPr>
            <a:spLocks noGrp="1"/>
          </p:cNvSpPr>
          <p:nvPr>
            <p:ph type="body" sz="quarter" idx="22" hasCustomPrompt="1"/>
          </p:nvPr>
        </p:nvSpPr>
        <p:spPr>
          <a:xfrm>
            <a:off x="4800600" y="5715000"/>
            <a:ext cx="2971800" cy="457200"/>
          </a:xfrm>
          <a:prstGeom prst="roundRect">
            <a:avLst>
              <a:gd name="adj" fmla="val 16667"/>
            </a:avLst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anchor="ctr"/>
          <a:lstStyle>
            <a:lvl1pPr algn="ctr">
              <a:buFontTx/>
              <a:buNone/>
              <a:defRPr/>
            </a:lvl1pPr>
            <a:lvl2pPr>
              <a:buFontTx/>
              <a:buChar char="•"/>
              <a:defRPr/>
            </a:lvl2pPr>
            <a:lvl3pPr>
              <a:buFontTx/>
              <a:buChar char="•"/>
              <a:defRPr/>
            </a:lvl3pPr>
            <a:lvl4pPr>
              <a:buFontTx/>
              <a:buChar char="•"/>
              <a:defRPr/>
            </a:lvl4pPr>
            <a:lvl5pPr>
              <a:buFontTx/>
              <a:buChar char="•"/>
              <a:defRPr/>
            </a:lvl5pPr>
            <a:extLst/>
          </a:lstStyle>
          <a:p>
            <a:pPr lvl="0"/>
            <a:r>
              <a:rPr lang="en-US" dirty="0" smtClean="0"/>
              <a:t>Click to add match 4</a:t>
            </a:r>
            <a:endParaRPr lang="en-US" dirty="0"/>
          </a:p>
        </p:txBody>
      </p:sp>
      <p:sp>
        <p:nvSpPr>
          <p:cNvPr id="11" name="Rectangle 2"/>
          <p:cNvSpPr>
            <a:spLocks noGrp="1"/>
          </p:cNvSpPr>
          <p:nvPr>
            <p:ph type="title" hasCustomPrompt="1"/>
          </p:nvPr>
        </p:nvSpPr>
        <p:spPr/>
        <p:txBody>
          <a:bodyPr vert="horz"/>
          <a:lstStyle>
            <a:lvl1pPr algn="l">
              <a:defRPr i="1" baseline="0"/>
            </a:lvl1pPr>
            <a:extLst/>
          </a:lstStyle>
          <a:p>
            <a:r>
              <a:rPr lang="en-US" dirty="0" smtClean="0"/>
              <a:t>Click to type your question</a:t>
            </a:r>
            <a:endParaRPr lang="en-US" dirty="0"/>
          </a:p>
        </p:txBody>
      </p:sp>
      <p:sp>
        <p:nvSpPr>
          <p:cNvPr id="7" name="Rectangle 5"/>
          <p:cNvSpPr>
            <a:spLocks noGrp="1"/>
          </p:cNvSpPr>
          <p:nvPr>
            <p:ph type="sldNum" sz="quarter" idx="12"/>
          </p:nvPr>
        </p:nvSpPr>
        <p:spPr/>
        <p:txBody>
          <a:bodyPr vert="horz"/>
          <a:lstStyle>
            <a:extLst/>
          </a:lstStyle>
          <a:p>
            <a:fld id="{C75B88FA-3392-4D65-A457-DB2A9953195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23" name="Straight Connector 23"/>
          <p:cNvCxnSpPr>
            <a:stCxn id="16" idx="3"/>
            <a:endCxn id="18" idx="1"/>
          </p:cNvCxnSpPr>
          <p:nvPr/>
        </p:nvCxnSpPr>
        <p:spPr>
          <a:xfrm>
            <a:off x="3886200" y="22860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stCxn id="12" idx="3"/>
            <a:endCxn id="19" idx="1"/>
          </p:cNvCxnSpPr>
          <p:nvPr/>
        </p:nvCxnSpPr>
        <p:spPr>
          <a:xfrm>
            <a:off x="3886200" y="3200400"/>
            <a:ext cx="914400" cy="18288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0" name="Straight Connector 23"/>
          <p:cNvCxnSpPr>
            <a:stCxn id="13" idx="3"/>
            <a:endCxn id="17" idx="1"/>
          </p:cNvCxnSpPr>
          <p:nvPr/>
        </p:nvCxnSpPr>
        <p:spPr>
          <a:xfrm flipV="1">
            <a:off x="3886200" y="32004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4" name="Straight Connector 23"/>
          <p:cNvCxnSpPr>
            <a:stCxn id="14" idx="3"/>
            <a:endCxn id="21" idx="1"/>
          </p:cNvCxnSpPr>
          <p:nvPr/>
        </p:nvCxnSpPr>
        <p:spPr>
          <a:xfrm>
            <a:off x="3886200" y="5029200"/>
            <a:ext cx="914400" cy="9144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39" name="Straight Connector 23"/>
          <p:cNvCxnSpPr>
            <a:stCxn id="10" idx="3"/>
            <a:endCxn id="15" idx="1"/>
          </p:cNvCxnSpPr>
          <p:nvPr/>
        </p:nvCxnSpPr>
        <p:spPr>
          <a:xfrm flipV="1">
            <a:off x="3886200" y="2286000"/>
            <a:ext cx="914400" cy="3657600"/>
          </a:xfrm>
          <a:prstGeom prst="line">
            <a:avLst/>
          </a:prstGeom>
          <a:ln w="19050" cap="flat" cmpd="sng" algn="ctr">
            <a:solidFill>
              <a:schemeClr val="accent4">
                <a:shade val="50000"/>
              </a:schemeClr>
            </a:solidFill>
            <a:prstDash val="solid"/>
            <a:headEnd type="none" w="med" len="med"/>
            <a:tailEnd type="none" w="med" len="med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914400" y="457200"/>
            <a:ext cx="7696200" cy="114300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Rectangle 3"/>
          <p:cNvSpPr>
            <a:spLocks noGrp="1"/>
          </p:cNvSpPr>
          <p:nvPr>
            <p:ph type="body" idx="1"/>
          </p:nvPr>
        </p:nvSpPr>
        <p:spPr>
          <a:xfrm>
            <a:off x="914400" y="1905000"/>
            <a:ext cx="7467600" cy="42211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9" name="Rectangle 4"/>
          <p:cNvSpPr>
            <a:spLocks noGrp="1"/>
          </p:cNvSpPr>
          <p:nvPr>
            <p:ph type="dt" sz="half" idx="2"/>
          </p:nvPr>
        </p:nvSpPr>
        <p:spPr>
          <a:xfrm>
            <a:off x="6705600" y="6248400"/>
            <a:ext cx="1828800" cy="323850"/>
          </a:xfrm>
          <a:prstGeom prst="rect">
            <a:avLst/>
          </a:prstGeom>
        </p:spPr>
        <p:txBody>
          <a:bodyPr vert="horz" anchor="ctr"/>
          <a:lstStyle>
            <a:lvl1pPr>
              <a:defRPr sz="1100"/>
            </a:lvl1pPr>
            <a:extLst/>
          </a:lstStyle>
          <a:p>
            <a:pPr algn="r"/>
            <a:fld id="{8F67D422-08A8-451B-9A67-21962FC4B660}" type="datetimeFigureOut">
              <a:rPr lang="en-US" sz="1100" smtClean="0"/>
              <a:pPr algn="r"/>
              <a:t>2/27/2010</a:t>
            </a:fld>
            <a:endParaRPr lang="en-US" sz="1050" dirty="0"/>
          </a:p>
        </p:txBody>
      </p:sp>
      <p:sp>
        <p:nvSpPr>
          <p:cNvPr id="18" name="Rectangle 5"/>
          <p:cNvSpPr>
            <a:spLocks noGrp="1"/>
          </p:cNvSpPr>
          <p:nvPr>
            <p:ph type="ftr" sz="quarter" idx="3"/>
          </p:nvPr>
        </p:nvSpPr>
        <p:spPr>
          <a:xfrm>
            <a:off x="457200" y="6248400"/>
            <a:ext cx="3260886" cy="323850"/>
          </a:xfrm>
          <a:prstGeom prst="rect">
            <a:avLst/>
          </a:prstGeom>
        </p:spPr>
        <p:txBody>
          <a:bodyPr vert="horz"/>
          <a:lstStyle>
            <a:lvl1pPr>
              <a:defRPr sz="1200"/>
            </a:lvl1pPr>
            <a:extLst/>
          </a:lstStyle>
          <a:p>
            <a:endParaRPr lang="en-US" sz="12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714936" y="6151098"/>
            <a:ext cx="429064" cy="457200"/>
          </a:xfrm>
          <a:prstGeom prst="rect">
            <a:avLst/>
          </a:prstGeom>
        </p:spPr>
        <p:txBody>
          <a:bodyPr vert="horz" anchor="ctr"/>
          <a:lstStyle>
            <a:lvl1pPr>
              <a:defRPr sz="1200"/>
            </a:lvl1pPr>
            <a:extLst/>
          </a:lstStyle>
          <a:p>
            <a:fld id="{169B2101-2E9F-420A-91A3-890890D84497}" type="slidenum">
              <a:rPr lang="en-US" sz="1200" smtClean="0"/>
              <a:pPr/>
              <a:t>‹#›</a:t>
            </a:fld>
            <a:endParaRPr lang="en-US" sz="1200" dirty="0"/>
          </a:p>
        </p:txBody>
      </p:sp>
      <p:grpSp>
        <p:nvGrpSpPr>
          <p:cNvPr id="2" name="Group 23"/>
          <p:cNvGrpSpPr/>
          <p:nvPr/>
        </p:nvGrpSpPr>
        <p:grpSpPr>
          <a:xfrm>
            <a:off x="11555" y="2000250"/>
            <a:ext cx="133350" cy="533400"/>
            <a:chOff x="0" y="2000250"/>
            <a:chExt cx="3733800" cy="533400"/>
          </a:xfrm>
        </p:grpSpPr>
        <p:sp>
          <p:nvSpPr>
            <p:cNvPr id="3" name="Rectangle 14"/>
            <p:cNvSpPr/>
            <p:nvPr/>
          </p:nvSpPr>
          <p:spPr>
            <a:xfrm>
              <a:off x="0" y="2381250"/>
              <a:ext cx="373380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8" name="Rectangle 14"/>
            <p:cNvSpPr/>
            <p:nvPr/>
          </p:nvSpPr>
          <p:spPr>
            <a:xfrm>
              <a:off x="0" y="2305050"/>
              <a:ext cx="373380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4" name="Rectangle 14"/>
            <p:cNvSpPr/>
            <p:nvPr/>
          </p:nvSpPr>
          <p:spPr>
            <a:xfrm>
              <a:off x="0" y="2228850"/>
              <a:ext cx="373380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2" name="Rectangle 14"/>
            <p:cNvSpPr/>
            <p:nvPr/>
          </p:nvSpPr>
          <p:spPr>
            <a:xfrm>
              <a:off x="0" y="2152650"/>
              <a:ext cx="373380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9" name="Rectangle 14"/>
            <p:cNvSpPr/>
            <p:nvPr/>
          </p:nvSpPr>
          <p:spPr>
            <a:xfrm>
              <a:off x="0" y="2076450"/>
              <a:ext cx="373380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1" name="Rectangle 14"/>
            <p:cNvSpPr/>
            <p:nvPr/>
          </p:nvSpPr>
          <p:spPr>
            <a:xfrm>
              <a:off x="0" y="20002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31" name="Rectangle 14"/>
            <p:cNvSpPr/>
            <p:nvPr/>
          </p:nvSpPr>
          <p:spPr>
            <a:xfrm>
              <a:off x="0" y="2457450"/>
              <a:ext cx="373380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grpSp>
        <p:nvGrpSpPr>
          <p:cNvPr id="10" name="Group 35"/>
          <p:cNvGrpSpPr/>
          <p:nvPr/>
        </p:nvGrpSpPr>
        <p:grpSpPr>
          <a:xfrm>
            <a:off x="8584055" y="2000250"/>
            <a:ext cx="552450" cy="542925"/>
            <a:chOff x="8667750" y="2000250"/>
            <a:chExt cx="476250" cy="542925"/>
          </a:xfrm>
        </p:grpSpPr>
        <p:sp>
          <p:nvSpPr>
            <p:cNvPr id="13" name="Rectangle 14"/>
            <p:cNvSpPr/>
            <p:nvPr/>
          </p:nvSpPr>
          <p:spPr>
            <a:xfrm>
              <a:off x="8667750" y="2381250"/>
              <a:ext cx="476250" cy="76200"/>
            </a:xfrm>
            <a:prstGeom prst="rect">
              <a:avLst/>
            </a:prstGeom>
          </p:spPr>
          <p:style>
            <a:lnRef idx="1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24" name="Rectangle 14"/>
            <p:cNvSpPr/>
            <p:nvPr/>
          </p:nvSpPr>
          <p:spPr>
            <a:xfrm>
              <a:off x="8667750" y="2305050"/>
              <a:ext cx="476250" cy="76200"/>
            </a:xfrm>
            <a:prstGeom prst="rect">
              <a:avLst/>
            </a:prstGeom>
          </p:spPr>
          <p:style>
            <a:lnRef idx="1">
              <a:schemeClr val="accent5"/>
            </a:lnRef>
            <a:fillRef idx="3">
              <a:schemeClr val="accent5"/>
            </a:fillRef>
            <a:effectRef idx="3">
              <a:schemeClr val="accent5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9" name="Rectangle 14"/>
            <p:cNvSpPr/>
            <p:nvPr/>
          </p:nvSpPr>
          <p:spPr>
            <a:xfrm>
              <a:off x="8667750" y="2228850"/>
              <a:ext cx="476250" cy="76200"/>
            </a:xfrm>
            <a:prstGeom prst="rect">
              <a:avLst/>
            </a:prstGeom>
          </p:spPr>
          <p:style>
            <a:lnRef idx="1">
              <a:schemeClr val="accent4"/>
            </a:lnRef>
            <a:fillRef idx="3">
              <a:schemeClr val="accent4"/>
            </a:fillRef>
            <a:effectRef idx="3">
              <a:schemeClr val="accent4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30" name="Rectangle 14"/>
            <p:cNvSpPr/>
            <p:nvPr/>
          </p:nvSpPr>
          <p:spPr>
            <a:xfrm>
              <a:off x="8667750" y="2152650"/>
              <a:ext cx="476250" cy="76200"/>
            </a:xfrm>
            <a:prstGeom prst="rect">
              <a:avLst/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 dirty="0"/>
            </a:p>
          </p:txBody>
        </p:sp>
        <p:sp>
          <p:nvSpPr>
            <p:cNvPr id="17" name="Rectangle 14"/>
            <p:cNvSpPr/>
            <p:nvPr/>
          </p:nvSpPr>
          <p:spPr>
            <a:xfrm>
              <a:off x="8667750" y="2076450"/>
              <a:ext cx="476250" cy="76200"/>
            </a:xfrm>
            <a:prstGeom prst="rect">
              <a:avLst/>
            </a:prstGeom>
          </p:spPr>
          <p:style>
            <a:lnRef idx="1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6" name="Rectangle 14"/>
            <p:cNvSpPr/>
            <p:nvPr/>
          </p:nvSpPr>
          <p:spPr>
            <a:xfrm>
              <a:off x="8667750" y="2000250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8667750" y="2466975"/>
              <a:ext cx="476250" cy="76200"/>
            </a:xfrm>
            <a:prstGeom prst="rect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/>
              <a:endParaRPr lang="en-US"/>
            </a:p>
          </p:txBody>
        </p:sp>
      </p:grpSp>
      <p:sp>
        <p:nvSpPr>
          <p:cNvPr id="23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  <a:effectLst/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7" r:id="rId8"/>
  </p:sldLayoutIdLst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  <a:extLst/>
    </p:titleStyle>
    <p:bodyStyle>
      <a:lvl1pPr marL="342900" indent="-3429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Oval 28"/>
          <p:cNvSpPr/>
          <p:nvPr/>
        </p:nvSpPr>
        <p:spPr>
          <a:xfrm>
            <a:off x="8572500" y="6038850"/>
            <a:ext cx="152400" cy="152400"/>
          </a:xfrm>
          <a:prstGeom prst="ellips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 dirty="0"/>
          </a:p>
        </p:txBody>
      </p:sp>
      <p:sp>
        <p:nvSpPr>
          <p:cNvPr id="27" name="Oval 28"/>
          <p:cNvSpPr/>
          <p:nvPr/>
        </p:nvSpPr>
        <p:spPr>
          <a:xfrm>
            <a:off x="8572500" y="6324600"/>
            <a:ext cx="152400" cy="152400"/>
          </a:xfrm>
          <a:prstGeom prst="ellips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4" name="Oval 28"/>
          <p:cNvSpPr/>
          <p:nvPr/>
        </p:nvSpPr>
        <p:spPr>
          <a:xfrm>
            <a:off x="8572500" y="5476875"/>
            <a:ext cx="152400" cy="1524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2" name="Oval 28"/>
          <p:cNvSpPr/>
          <p:nvPr/>
        </p:nvSpPr>
        <p:spPr>
          <a:xfrm>
            <a:off x="8572500" y="5753100"/>
            <a:ext cx="152400" cy="152400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/>
            <a:endParaRPr lang="en-US"/>
          </a:p>
        </p:txBody>
      </p:sp>
      <p:sp>
        <p:nvSpPr>
          <p:cNvPr id="10" name="Rectangle 24"/>
          <p:cNvSpPr>
            <a:spLocks noGrp="1"/>
          </p:cNvSpPr>
          <p:nvPr>
            <p:ph type="ctr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Variabel</a:t>
            </a:r>
            <a:r>
              <a:rPr lang="en-US" dirty="0" smtClean="0"/>
              <a:t> JavaScript</a:t>
            </a:r>
            <a:endParaRPr lang="en-US" dirty="0"/>
          </a:p>
        </p:txBody>
      </p:sp>
      <p:sp>
        <p:nvSpPr>
          <p:cNvPr id="18" name="Rectangle 25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>
            <a:extLst/>
          </a:lstStyle>
          <a:p>
            <a:r>
              <a:rPr lang="en-US" dirty="0" err="1" smtClean="0"/>
              <a:t>Pertemuan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-2</a:t>
            </a:r>
            <a:endParaRPr lang="en-US" dirty="0"/>
          </a:p>
          <a:p>
            <a:r>
              <a:rPr lang="en-US" dirty="0" err="1" smtClean="0"/>
              <a:t>Teknik</a:t>
            </a:r>
            <a:r>
              <a:rPr lang="en-US" dirty="0" smtClean="0"/>
              <a:t> </a:t>
            </a:r>
            <a:r>
              <a:rPr lang="en-US" dirty="0" err="1" smtClean="0"/>
              <a:t>Informatika</a:t>
            </a:r>
            <a:r>
              <a:rPr lang="en-US" dirty="0" smtClean="0"/>
              <a:t> – UNIKOM</a:t>
            </a:r>
          </a:p>
          <a:p>
            <a:r>
              <a:rPr lang="en-US" dirty="0" smtClean="0"/>
              <a:t>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Digunakan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Aritmatika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04800" y="2895600"/>
          <a:ext cx="8534402" cy="333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0281"/>
                <a:gridCol w="2880361"/>
                <a:gridCol w="341376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Operator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Tunggal/</a:t>
                      </a:r>
                      <a:r>
                        <a:rPr lang="en-US" dirty="0" err="1" smtClean="0"/>
                        <a:t>Biner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Keterangan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Penjumlahan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Pengurangan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*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Perkalian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/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Pembagian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%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Biner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Modulus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Negasi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++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Penambahan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Satu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--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Tunggal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Pengurangan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dengan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Satu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Memberikan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mengubah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smtClean="0"/>
              <a:t>operan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048000"/>
            <a:ext cx="7667625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Berhubungan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pemanipulasian</a:t>
            </a:r>
            <a:r>
              <a:rPr lang="en-US" dirty="0" smtClean="0"/>
              <a:t> bit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bilangan</a:t>
            </a:r>
            <a:r>
              <a:rPr lang="en-US" dirty="0" smtClean="0"/>
              <a:t> </a:t>
            </a:r>
            <a:r>
              <a:rPr lang="en-US" dirty="0" err="1" smtClean="0"/>
              <a:t>bulat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Manipulasi</a:t>
            </a:r>
            <a:r>
              <a:rPr lang="en-US" dirty="0" smtClean="0"/>
              <a:t> Bit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3124200"/>
            <a:ext cx="7658100" cy="206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membandingkan</a:t>
            </a:r>
            <a:r>
              <a:rPr lang="en-US" dirty="0" smtClean="0"/>
              <a:t> </a:t>
            </a:r>
            <a:r>
              <a:rPr lang="en-US" dirty="0" err="1" smtClean="0"/>
              <a:t>dua</a:t>
            </a:r>
            <a:r>
              <a:rPr lang="en-US" dirty="0" smtClean="0"/>
              <a:t> </a:t>
            </a:r>
            <a:r>
              <a:rPr lang="en-US" dirty="0" err="1" smtClean="0"/>
              <a:t>buah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Pembanding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90575" y="2809875"/>
            <a:ext cx="766762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90575" y="3343275"/>
            <a:ext cx="7667625" cy="1304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mengoperasikan</a:t>
            </a:r>
            <a:r>
              <a:rPr lang="en-US" dirty="0" smtClean="0"/>
              <a:t> </a:t>
            </a:r>
            <a:r>
              <a:rPr lang="en-US" dirty="0" err="1" smtClean="0"/>
              <a:t>operan</a:t>
            </a:r>
            <a:r>
              <a:rPr lang="en-US" dirty="0" smtClean="0"/>
              <a:t> yang </a:t>
            </a:r>
            <a:r>
              <a:rPr lang="en-US" dirty="0" err="1" smtClean="0"/>
              <a:t>bertipe</a:t>
            </a:r>
            <a:r>
              <a:rPr lang="en-US" dirty="0" smtClean="0"/>
              <a:t> </a:t>
            </a:r>
            <a:r>
              <a:rPr lang="en-US" dirty="0" err="1" smtClean="0"/>
              <a:t>boolean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 </a:t>
            </a:r>
            <a:r>
              <a:rPr lang="en-US" dirty="0" err="1" smtClean="0"/>
              <a:t>Logika</a:t>
            </a: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2819400"/>
            <a:ext cx="767715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Operator PENGGABUNGAN</a:t>
            </a:r>
          </a:p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menggabungkan</a:t>
            </a:r>
            <a:r>
              <a:rPr lang="en-US" dirty="0" smtClean="0"/>
              <a:t> </a:t>
            </a:r>
            <a:r>
              <a:rPr lang="en-US" dirty="0" err="1" smtClean="0"/>
              <a:t>beberapa</a:t>
            </a:r>
            <a:r>
              <a:rPr lang="en-US" dirty="0" smtClean="0"/>
              <a:t> string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string yang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Contoh</a:t>
            </a:r>
            <a:r>
              <a:rPr lang="en-US" dirty="0" smtClean="0"/>
              <a:t> :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nama</a:t>
            </a:r>
            <a:r>
              <a:rPr lang="en-US" dirty="0" smtClean="0"/>
              <a:t> : “Java”+”Script”</a:t>
            </a:r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“JavaScript”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Operator String</a:t>
            </a: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381000"/>
            <a:ext cx="8458200" cy="609600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smtClean="0"/>
              <a:t>&lt;HTML&gt;</a:t>
            </a:r>
          </a:p>
          <a:p>
            <a:pPr>
              <a:buNone/>
            </a:pPr>
            <a:r>
              <a:rPr lang="en-US" dirty="0" smtClean="0"/>
              <a:t>&lt;HEAD&gt;&lt;TITLE&gt;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Aritmatika</a:t>
            </a:r>
            <a:r>
              <a:rPr lang="en-US" dirty="0" smtClean="0"/>
              <a:t>&lt;/TITLE&gt;&lt;/HEAD&gt;</a:t>
            </a:r>
          </a:p>
          <a:p>
            <a:pPr>
              <a:buNone/>
            </a:pPr>
            <a:r>
              <a:rPr lang="en-US" dirty="0" smtClean="0"/>
              <a:t>&lt;BODY&gt;</a:t>
            </a:r>
          </a:p>
          <a:p>
            <a:pPr>
              <a:buNone/>
            </a:pPr>
            <a:r>
              <a:rPr lang="en-US" dirty="0" smtClean="0"/>
              <a:t>&lt;P&gt;&lt;SCRIPT language="JavaScript"&gt;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("&lt;PRE&gt;");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("&lt;H1&gt;</a:t>
            </a:r>
            <a:r>
              <a:rPr lang="en-US" dirty="0" err="1" smtClean="0"/>
              <a:t>Operasi</a:t>
            </a:r>
            <a:r>
              <a:rPr lang="en-US" dirty="0" smtClean="0"/>
              <a:t> </a:t>
            </a:r>
            <a:r>
              <a:rPr lang="en-US" dirty="0" err="1" smtClean="0"/>
              <a:t>Aritmatik</a:t>
            </a:r>
            <a:r>
              <a:rPr lang="en-US" dirty="0" smtClean="0"/>
              <a:t>&lt;/H1&gt;");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A = "100";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B = "200";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C = 300;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D = 400;</a:t>
            </a:r>
          </a:p>
          <a:p>
            <a:pPr>
              <a:buNone/>
            </a:pPr>
            <a:r>
              <a:rPr lang="en-US" dirty="0" err="1" smtClean="0"/>
              <a:t>var</a:t>
            </a:r>
            <a:r>
              <a:rPr lang="en-US" dirty="0" smtClean="0"/>
              <a:t> E = A + B;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('"100" + "200" = ' + E);</a:t>
            </a:r>
          </a:p>
          <a:p>
            <a:pPr>
              <a:buNone/>
            </a:pPr>
            <a:r>
              <a:rPr lang="en-US" dirty="0" smtClean="0"/>
              <a:t>E = B + C;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('"200" + 300 = ' + E);</a:t>
            </a:r>
          </a:p>
          <a:p>
            <a:pPr>
              <a:buNone/>
            </a:pPr>
            <a:r>
              <a:rPr lang="en-US" dirty="0" smtClean="0"/>
              <a:t>E = C + D;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('300 + 400 = ' + E);</a:t>
            </a:r>
          </a:p>
          <a:p>
            <a:pPr>
              <a:buNone/>
            </a:pPr>
            <a:r>
              <a:rPr lang="en-US" dirty="0" err="1" smtClean="0"/>
              <a:t>document.writeln</a:t>
            </a:r>
            <a:r>
              <a:rPr lang="en-US" dirty="0" smtClean="0"/>
              <a:t>("&lt;PRE&gt;");</a:t>
            </a:r>
          </a:p>
          <a:p>
            <a:pPr>
              <a:buNone/>
            </a:pPr>
            <a:r>
              <a:rPr lang="en-US" dirty="0" smtClean="0"/>
              <a:t>&lt;/</a:t>
            </a:r>
            <a:r>
              <a:rPr lang="en-US" dirty="0" smtClean="0"/>
              <a:t>SCRIPT&gt;&lt;/P&gt;</a:t>
            </a:r>
          </a:p>
          <a:p>
            <a:pPr>
              <a:buNone/>
            </a:pPr>
            <a:r>
              <a:rPr lang="en-US" dirty="0" smtClean="0"/>
              <a:t>&lt;/BODY&gt;</a:t>
            </a:r>
          </a:p>
          <a:p>
            <a:pPr>
              <a:buNone/>
            </a:pPr>
            <a:r>
              <a:rPr lang="en-US" dirty="0" smtClean="0"/>
              <a:t>&lt;/HTML&gt;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memasukan</a:t>
            </a:r>
            <a:r>
              <a:rPr lang="en-US" dirty="0" smtClean="0"/>
              <a:t> data </a:t>
            </a:r>
            <a:r>
              <a:rPr lang="en-US" dirty="0" err="1" smtClean="0"/>
              <a:t>dari</a:t>
            </a:r>
            <a:r>
              <a:rPr lang="en-US" dirty="0" smtClean="0"/>
              <a:t> keyboard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INPUT</a:t>
            </a:r>
          </a:p>
          <a:p>
            <a:r>
              <a:rPr lang="en-US" dirty="0" err="1" smtClean="0"/>
              <a:t>Lihat</a:t>
            </a:r>
            <a:r>
              <a:rPr lang="en-US" dirty="0" smtClean="0"/>
              <a:t> </a:t>
            </a: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Modul</a:t>
            </a:r>
            <a:r>
              <a:rPr lang="en-US" dirty="0" smtClean="0"/>
              <a:t>, </a:t>
            </a:r>
            <a:r>
              <a:rPr lang="en-US" dirty="0" err="1" smtClean="0"/>
              <a:t>halaman</a:t>
            </a:r>
            <a:r>
              <a:rPr lang="en-US" smtClean="0"/>
              <a:t> 10</a:t>
            </a:r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Memasukkan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4"/>
          <p:cNvSpPr txBox="1"/>
          <p:nvPr/>
        </p:nvSpPr>
        <p:spPr>
          <a:xfrm>
            <a:off x="914400" y="1066800"/>
            <a:ext cx="75438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extLst/>
          </a:lstStyle>
          <a:p>
            <a:pPr marL="0" indent="0">
              <a:buNone/>
            </a:pPr>
            <a:endParaRPr lang="en-US" sz="2800" dirty="0"/>
          </a:p>
        </p:txBody>
      </p:sp>
      <p:sp>
        <p:nvSpPr>
          <p:cNvPr id="28" name="Rectangle 6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Variabel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JavaScript</a:t>
            </a:r>
            <a:endParaRPr lang="en-US" dirty="0"/>
          </a:p>
        </p:txBody>
      </p:sp>
      <p:sp>
        <p:nvSpPr>
          <p:cNvPr id="17" name="Rectangle 8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r>
              <a:rPr lang="en-US" dirty="0" err="1" smtClean="0"/>
              <a:t>Tempat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JavaScript</a:t>
            </a:r>
            <a:endParaRPr lang="en-US" dirty="0"/>
          </a:p>
          <a:p>
            <a:r>
              <a:rPr lang="en-US" dirty="0" err="1" smtClean="0"/>
              <a:t>Aturan</a:t>
            </a:r>
            <a:r>
              <a:rPr lang="en-US" dirty="0" smtClean="0"/>
              <a:t> </a:t>
            </a:r>
            <a:r>
              <a:rPr lang="en-US" dirty="0" err="1" smtClean="0"/>
              <a:t>Penamaan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  <a:p>
            <a:pPr lvl="1"/>
            <a:r>
              <a:rPr lang="en-US" dirty="0" err="1" smtClean="0"/>
              <a:t>Harus</a:t>
            </a:r>
            <a:r>
              <a:rPr lang="en-US" dirty="0" smtClean="0"/>
              <a:t> </a:t>
            </a:r>
            <a:r>
              <a:rPr lang="en-US" dirty="0" err="1" smtClean="0"/>
              <a:t>Diawali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Karakter</a:t>
            </a:r>
            <a:r>
              <a:rPr lang="en-US" dirty="0" smtClean="0"/>
              <a:t> (</a:t>
            </a:r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bawah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Spasi</a:t>
            </a:r>
            <a:endParaRPr lang="en-US" dirty="0" smtClean="0"/>
          </a:p>
          <a:p>
            <a:pPr lvl="1"/>
            <a:r>
              <a:rPr lang="en-US" dirty="0" err="1" smtClean="0"/>
              <a:t>Huruf</a:t>
            </a:r>
            <a:r>
              <a:rPr lang="en-US" dirty="0" smtClean="0"/>
              <a:t> </a:t>
            </a:r>
            <a:r>
              <a:rPr lang="en-US" dirty="0" err="1" smtClean="0"/>
              <a:t>Kapital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Kecil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r>
              <a:rPr lang="en-US" dirty="0" smtClean="0"/>
              <a:t> yang </a:t>
            </a:r>
            <a:r>
              <a:rPr lang="en-US" dirty="0" err="1" smtClean="0"/>
              <a:t>berbeda</a:t>
            </a:r>
            <a:endParaRPr lang="en-US" dirty="0" smtClean="0"/>
          </a:p>
          <a:p>
            <a:pPr lvl="1"/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boleh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kata-kata</a:t>
            </a:r>
            <a:r>
              <a:rPr lang="en-US" dirty="0" smtClean="0"/>
              <a:t> yang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perintah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JavaScript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2800" u="sng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nama_variabel</a:t>
            </a:r>
            <a:r>
              <a:rPr lang="en-US" sz="2800" dirty="0" smtClean="0"/>
              <a:t> = </a:t>
            </a:r>
            <a:r>
              <a:rPr lang="en-US" sz="2800" dirty="0" err="1" smtClean="0"/>
              <a:t>Nilai</a:t>
            </a:r>
            <a:r>
              <a:rPr lang="en-US" sz="2800" dirty="0" smtClean="0"/>
              <a:t>;</a:t>
            </a:r>
          </a:p>
          <a:p>
            <a:pPr algn="ctr">
              <a:buNone/>
            </a:pPr>
            <a:r>
              <a:rPr lang="en-US" sz="2800" dirty="0" err="1" smtClean="0"/>
              <a:t>Atau</a:t>
            </a:r>
            <a:endParaRPr lang="en-US" sz="2800" dirty="0" smtClean="0"/>
          </a:p>
          <a:p>
            <a:pPr algn="ctr">
              <a:buNone/>
            </a:pPr>
            <a:r>
              <a:rPr lang="en-US" sz="2800" dirty="0" err="1" smtClean="0"/>
              <a:t>Nama_variabel</a:t>
            </a:r>
            <a:r>
              <a:rPr lang="en-US" sz="2800" dirty="0" smtClean="0"/>
              <a:t> = </a:t>
            </a:r>
            <a:r>
              <a:rPr lang="en-US" sz="2800" dirty="0" err="1" smtClean="0"/>
              <a:t>Nilai</a:t>
            </a:r>
            <a:r>
              <a:rPr lang="en-US" sz="2800" dirty="0" smtClean="0"/>
              <a:t>;</a:t>
            </a:r>
          </a:p>
          <a:p>
            <a:pPr algn="just">
              <a:buNone/>
            </a:pPr>
            <a:r>
              <a:rPr lang="en-US" sz="2800" dirty="0" err="1" smtClean="0"/>
              <a:t>Contoh</a:t>
            </a:r>
            <a:r>
              <a:rPr lang="en-US" sz="2800" dirty="0" smtClean="0"/>
              <a:t> :</a:t>
            </a:r>
          </a:p>
          <a:p>
            <a:pPr algn="just"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;				</a:t>
            </a:r>
            <a:r>
              <a:rPr lang="en-US" sz="2800" dirty="0" err="1" smtClean="0"/>
              <a:t>nama</a:t>
            </a:r>
            <a:r>
              <a:rPr lang="en-US" sz="2800" dirty="0" smtClean="0"/>
              <a:t>=“</a:t>
            </a:r>
            <a:r>
              <a:rPr lang="en-US" sz="2800" dirty="0" err="1" smtClean="0"/>
              <a:t>Ayu</a:t>
            </a:r>
            <a:r>
              <a:rPr lang="en-US" sz="2800" dirty="0" smtClean="0"/>
              <a:t>”;</a:t>
            </a:r>
          </a:p>
          <a:p>
            <a:pPr algn="just"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</a:t>
            </a:r>
            <a:r>
              <a:rPr lang="en-US" sz="2800" dirty="0" err="1" smtClean="0"/>
              <a:t>nama</a:t>
            </a:r>
            <a:r>
              <a:rPr lang="en-US" sz="2800" dirty="0" smtClean="0"/>
              <a:t>=“</a:t>
            </a:r>
            <a:r>
              <a:rPr lang="en-US" sz="2800" dirty="0" err="1" smtClean="0"/>
              <a:t>Ayu</a:t>
            </a:r>
            <a:r>
              <a:rPr lang="en-US" sz="2800" dirty="0" smtClean="0"/>
              <a:t>”;			x=1998;</a:t>
            </a:r>
          </a:p>
          <a:p>
            <a:pPr algn="just">
              <a:buNone/>
            </a:pPr>
            <a:r>
              <a:rPr lang="en-US" sz="2800" dirty="0" err="1" smtClean="0"/>
              <a:t>var</a:t>
            </a:r>
            <a:r>
              <a:rPr lang="en-US" sz="2800" dirty="0" smtClean="0"/>
              <a:t> x =1998;	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Deklarasi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4 </a:t>
            </a:r>
            <a:r>
              <a:rPr lang="en-US" sz="3200" dirty="0" err="1" smtClean="0"/>
              <a:t>Macam</a:t>
            </a:r>
            <a:r>
              <a:rPr lang="en-US" sz="3200" dirty="0" smtClean="0"/>
              <a:t> </a:t>
            </a:r>
            <a:r>
              <a:rPr lang="en-US" sz="3200" dirty="0" err="1" smtClean="0"/>
              <a:t>Tipe</a:t>
            </a:r>
            <a:r>
              <a:rPr lang="en-US" sz="3200" dirty="0" smtClean="0"/>
              <a:t> Data </a:t>
            </a:r>
            <a:r>
              <a:rPr lang="en-US" sz="3200" dirty="0" err="1" smtClean="0"/>
              <a:t>dalam</a:t>
            </a:r>
            <a:r>
              <a:rPr lang="en-US" sz="3200" dirty="0" smtClean="0"/>
              <a:t> JavaScript:</a:t>
            </a:r>
          </a:p>
          <a:p>
            <a:pPr lvl="1"/>
            <a:r>
              <a:rPr lang="en-US" sz="3200" dirty="0" err="1" smtClean="0"/>
              <a:t>Numerik</a:t>
            </a:r>
            <a:endParaRPr lang="en-US" sz="3200" dirty="0" smtClean="0"/>
          </a:p>
          <a:p>
            <a:pPr lvl="1"/>
            <a:r>
              <a:rPr lang="en-US" sz="3200" dirty="0" smtClean="0"/>
              <a:t>String</a:t>
            </a:r>
          </a:p>
          <a:p>
            <a:pPr lvl="1"/>
            <a:r>
              <a:rPr lang="en-US" sz="3200" dirty="0" smtClean="0"/>
              <a:t>Boolean (</a:t>
            </a:r>
            <a:r>
              <a:rPr lang="en-US" sz="3200" dirty="0" err="1" smtClean="0"/>
              <a:t>bernilai</a:t>
            </a:r>
            <a:r>
              <a:rPr lang="en-US" sz="3200" dirty="0" smtClean="0"/>
              <a:t> TRUE </a:t>
            </a:r>
            <a:r>
              <a:rPr lang="en-US" sz="3200" dirty="0" err="1" smtClean="0"/>
              <a:t>dan</a:t>
            </a:r>
            <a:r>
              <a:rPr lang="en-US" sz="3200" dirty="0" smtClean="0"/>
              <a:t> FALSE)</a:t>
            </a:r>
          </a:p>
          <a:p>
            <a:pPr lvl="1"/>
            <a:r>
              <a:rPr lang="en-US" sz="3200" dirty="0" smtClean="0"/>
              <a:t>Null (</a:t>
            </a:r>
            <a:r>
              <a:rPr lang="en-US" sz="3200" dirty="0" err="1" smtClean="0"/>
              <a:t>tidak</a:t>
            </a:r>
            <a:r>
              <a:rPr lang="en-US" sz="3200" dirty="0" smtClean="0"/>
              <a:t> </a:t>
            </a:r>
            <a:r>
              <a:rPr lang="en-US" sz="3200" dirty="0" err="1" smtClean="0"/>
              <a:t>diinisialisasi</a:t>
            </a:r>
            <a:r>
              <a:rPr lang="en-US" sz="3200" dirty="0" smtClean="0"/>
              <a:t>)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Data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 err="1" smtClean="0"/>
              <a:t>Bulat</a:t>
            </a:r>
            <a:r>
              <a:rPr lang="en-US" sz="3200" dirty="0" smtClean="0"/>
              <a:t> (</a:t>
            </a:r>
            <a:r>
              <a:rPr lang="en-US" sz="3200" dirty="0" err="1" smtClean="0"/>
              <a:t>Interger</a:t>
            </a:r>
            <a:r>
              <a:rPr lang="en-US" sz="3200" dirty="0" smtClean="0"/>
              <a:t>)</a:t>
            </a:r>
          </a:p>
          <a:p>
            <a:r>
              <a:rPr lang="en-US" sz="3200" dirty="0" err="1" smtClean="0"/>
              <a:t>Bilangan</a:t>
            </a:r>
            <a:r>
              <a:rPr lang="en-US" sz="3200" dirty="0" smtClean="0"/>
              <a:t> </a:t>
            </a:r>
            <a:r>
              <a:rPr lang="en-US" sz="3200" dirty="0" err="1" smtClean="0"/>
              <a:t>Pecahan</a:t>
            </a:r>
            <a:r>
              <a:rPr lang="en-US" sz="3200" dirty="0" smtClean="0"/>
              <a:t> (Float)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var</a:t>
            </a:r>
            <a:r>
              <a:rPr lang="en-US" sz="3200" dirty="0" smtClean="0"/>
              <a:t> A = 100; 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Deklarasi</a:t>
            </a:r>
            <a:r>
              <a:rPr lang="en-US" sz="3200" dirty="0" smtClean="0">
                <a:sym typeface="Wingdings" pitchFamily="2" charset="2"/>
              </a:rPr>
              <a:t> Integer</a:t>
            </a:r>
            <a:endParaRPr lang="en-US" sz="3200" dirty="0" smtClean="0"/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var</a:t>
            </a:r>
            <a:r>
              <a:rPr lang="en-US" sz="3200" dirty="0" smtClean="0"/>
              <a:t> B = 3.14; </a:t>
            </a:r>
            <a:r>
              <a:rPr lang="en-US" sz="3200" dirty="0" smtClean="0">
                <a:sym typeface="Wingdings" pitchFamily="2" charset="2"/>
              </a:rPr>
              <a:t> </a:t>
            </a:r>
            <a:r>
              <a:rPr lang="en-US" sz="3200" dirty="0" err="1" smtClean="0">
                <a:sym typeface="Wingdings" pitchFamily="2" charset="2"/>
              </a:rPr>
              <a:t>Deklarasi</a:t>
            </a:r>
            <a:r>
              <a:rPr lang="en-US" sz="3200" dirty="0" smtClean="0">
                <a:sym typeface="Wingdings" pitchFamily="2" charset="2"/>
              </a:rPr>
              <a:t> Float /Real</a:t>
            </a:r>
            <a:endParaRPr lang="en-US" sz="32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</a:t>
            </a:r>
            <a:r>
              <a:rPr lang="en-US" dirty="0" err="1" smtClean="0"/>
              <a:t>Numerik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err="1" smtClean="0"/>
              <a:t>Tipe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di</a:t>
            </a:r>
            <a:r>
              <a:rPr lang="en-US" sz="2800" dirty="0" smtClean="0"/>
              <a:t> </a:t>
            </a:r>
            <a:r>
              <a:rPr lang="en-US" sz="2800" dirty="0" err="1" smtClean="0"/>
              <a:t>deklarasikan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menuliskan</a:t>
            </a:r>
            <a:r>
              <a:rPr lang="en-US" sz="2800" dirty="0" smtClean="0"/>
              <a:t> string </a:t>
            </a:r>
            <a:r>
              <a:rPr lang="en-US" sz="2800" dirty="0" err="1" smtClean="0"/>
              <a:t>diantara</a:t>
            </a:r>
            <a:r>
              <a:rPr lang="en-US" sz="2800" dirty="0" smtClean="0"/>
              <a:t> </a:t>
            </a:r>
            <a:r>
              <a:rPr lang="en-US" sz="2800" dirty="0" err="1" smtClean="0"/>
              <a:t>petik</a:t>
            </a:r>
            <a:r>
              <a:rPr lang="en-US" sz="2800" dirty="0" smtClean="0"/>
              <a:t> </a:t>
            </a:r>
            <a:r>
              <a:rPr lang="en-US" sz="2800" dirty="0" err="1" smtClean="0"/>
              <a:t>tunggal</a:t>
            </a:r>
            <a:r>
              <a:rPr lang="en-US" sz="2800" dirty="0" smtClean="0"/>
              <a:t> (‘) </a:t>
            </a:r>
            <a:r>
              <a:rPr lang="en-US" sz="2800" dirty="0" err="1" smtClean="0"/>
              <a:t>atau</a:t>
            </a:r>
            <a:r>
              <a:rPr lang="en-US" sz="2800" dirty="0" smtClean="0"/>
              <a:t> </a:t>
            </a:r>
            <a:r>
              <a:rPr lang="en-US" sz="2800" dirty="0" err="1" smtClean="0"/>
              <a:t>petik</a:t>
            </a:r>
            <a:r>
              <a:rPr lang="en-US" sz="2800" dirty="0" smtClean="0"/>
              <a:t> </a:t>
            </a:r>
            <a:r>
              <a:rPr lang="en-US" sz="2800" dirty="0" err="1" smtClean="0"/>
              <a:t>ganda</a:t>
            </a:r>
            <a:r>
              <a:rPr lang="en-US" sz="2800" dirty="0" smtClean="0"/>
              <a:t> (“)</a:t>
            </a:r>
          </a:p>
          <a:p>
            <a:pPr>
              <a:buNone/>
            </a:pPr>
            <a:endParaRPr lang="en-US" sz="2800" dirty="0" smtClean="0"/>
          </a:p>
          <a:p>
            <a:r>
              <a:rPr lang="en-US" sz="2800" dirty="0" err="1" smtClean="0"/>
              <a:t>Contoh</a:t>
            </a:r>
            <a:r>
              <a:rPr lang="en-US" sz="2800" dirty="0" smtClean="0"/>
              <a:t>: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string=‘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adalah</a:t>
            </a:r>
            <a:r>
              <a:rPr lang="en-US" sz="2800" dirty="0" smtClean="0"/>
              <a:t> </a:t>
            </a:r>
            <a:r>
              <a:rPr lang="en-US" sz="2800" dirty="0" err="1" smtClean="0"/>
              <a:t>tipe</a:t>
            </a:r>
            <a:r>
              <a:rPr lang="en-US" sz="2800" dirty="0" smtClean="0"/>
              <a:t> string’;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800" dirty="0" err="1" smtClean="0"/>
              <a:t>var</a:t>
            </a:r>
            <a:r>
              <a:rPr lang="en-US" sz="2800" dirty="0" smtClean="0"/>
              <a:t> string2=“</a:t>
            </a:r>
            <a:r>
              <a:rPr lang="en-US" sz="2800" dirty="0" err="1" smtClean="0"/>
              <a:t>ini</a:t>
            </a:r>
            <a:r>
              <a:rPr lang="en-US" sz="2800" dirty="0" smtClean="0"/>
              <a:t> </a:t>
            </a:r>
            <a:r>
              <a:rPr lang="en-US" sz="2800" dirty="0" err="1" smtClean="0"/>
              <a:t>juga</a:t>
            </a:r>
            <a:r>
              <a:rPr lang="en-US" sz="2800" dirty="0" smtClean="0"/>
              <a:t> </a:t>
            </a:r>
            <a:r>
              <a:rPr lang="en-US" sz="2800" dirty="0" err="1" smtClean="0"/>
              <a:t>sama</a:t>
            </a:r>
            <a:r>
              <a:rPr lang="en-US" sz="2800" dirty="0" smtClean="0"/>
              <a:t>”;</a:t>
            </a:r>
          </a:p>
          <a:p>
            <a:pPr>
              <a:buNone/>
            </a:pPr>
            <a:r>
              <a:rPr lang="en-US" sz="2800" dirty="0" smtClean="0"/>
              <a:t>	</a:t>
            </a:r>
            <a:endParaRPr lang="en-US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String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err="1" smtClean="0"/>
              <a:t>Hanya</a:t>
            </a:r>
            <a:r>
              <a:rPr lang="en-US" sz="3200" dirty="0" smtClean="0"/>
              <a:t> </a:t>
            </a:r>
            <a:r>
              <a:rPr lang="en-US" sz="3200" dirty="0" err="1" smtClean="0"/>
              <a:t>memiliki</a:t>
            </a:r>
            <a:r>
              <a:rPr lang="en-US" sz="3200" dirty="0" smtClean="0"/>
              <a:t> </a:t>
            </a:r>
            <a:r>
              <a:rPr lang="en-US" sz="3200" dirty="0" err="1" smtClean="0"/>
              <a:t>Nilai</a:t>
            </a:r>
            <a:r>
              <a:rPr lang="en-US" sz="3200" dirty="0" smtClean="0"/>
              <a:t> TRUE </a:t>
            </a:r>
            <a:r>
              <a:rPr lang="en-US" sz="3200" dirty="0" err="1" smtClean="0"/>
              <a:t>dan</a:t>
            </a:r>
            <a:r>
              <a:rPr lang="en-US" sz="3200" dirty="0" smtClean="0"/>
              <a:t> FALSE</a:t>
            </a:r>
          </a:p>
          <a:p>
            <a:r>
              <a:rPr lang="en-US" sz="3200" dirty="0" err="1" smtClean="0"/>
              <a:t>Digunakan</a:t>
            </a:r>
            <a:r>
              <a:rPr lang="en-US" sz="3200" dirty="0" smtClean="0"/>
              <a:t> </a:t>
            </a:r>
            <a:r>
              <a:rPr lang="en-US" sz="3200" dirty="0" err="1" smtClean="0"/>
              <a:t>untuk</a:t>
            </a:r>
            <a:r>
              <a:rPr lang="en-US" sz="3200" dirty="0" smtClean="0"/>
              <a:t> </a:t>
            </a:r>
            <a:r>
              <a:rPr lang="en-US" sz="3200" dirty="0" err="1" smtClean="0"/>
              <a:t>mengecek</a:t>
            </a:r>
            <a:r>
              <a:rPr lang="en-US" sz="3200" dirty="0" smtClean="0"/>
              <a:t> </a:t>
            </a:r>
            <a:r>
              <a:rPr lang="en-US" sz="3200" dirty="0" err="1" smtClean="0"/>
              <a:t>suatu</a:t>
            </a:r>
            <a:r>
              <a:rPr lang="en-US" sz="3200" dirty="0" smtClean="0"/>
              <a:t> </a:t>
            </a:r>
            <a:r>
              <a:rPr lang="en-US" sz="3200" dirty="0" err="1" smtClean="0"/>
              <a:t>kondisi</a:t>
            </a:r>
            <a:r>
              <a:rPr lang="en-US" sz="3200" dirty="0" smtClean="0"/>
              <a:t> </a:t>
            </a:r>
            <a:r>
              <a:rPr lang="en-US" sz="3200" dirty="0" err="1" smtClean="0"/>
              <a:t>atau</a:t>
            </a:r>
            <a:r>
              <a:rPr lang="en-US" sz="3200" dirty="0" smtClean="0"/>
              <a:t> </a:t>
            </a:r>
            <a:r>
              <a:rPr lang="en-US" sz="3200" dirty="0" err="1" smtClean="0"/>
              <a:t>keadaan</a:t>
            </a:r>
            <a:endParaRPr lang="en-US" sz="3200" dirty="0" smtClean="0"/>
          </a:p>
          <a:p>
            <a:endParaRPr lang="en-US" sz="3200" dirty="0" smtClean="0"/>
          </a:p>
          <a:p>
            <a:r>
              <a:rPr lang="en-US" sz="3200" dirty="0" err="1" smtClean="0"/>
              <a:t>Contoh</a:t>
            </a:r>
            <a:r>
              <a:rPr lang="en-US" sz="3200" dirty="0" smtClean="0"/>
              <a:t> :</a:t>
            </a:r>
          </a:p>
          <a:p>
            <a:pPr>
              <a:buNone/>
            </a:pPr>
            <a:r>
              <a:rPr lang="en-US" sz="3200" dirty="0" smtClean="0"/>
              <a:t>	</a:t>
            </a:r>
            <a:r>
              <a:rPr lang="en-US" sz="3200" dirty="0" err="1" smtClean="0"/>
              <a:t>var</a:t>
            </a:r>
            <a:r>
              <a:rPr lang="en-US" sz="3200" dirty="0" smtClean="0"/>
              <a:t> x=(y&gt;90);</a:t>
            </a:r>
            <a:endParaRPr lang="en-US" sz="3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Boolean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Merepsentasikan</a:t>
            </a:r>
            <a:r>
              <a:rPr lang="en-US" dirty="0" smtClean="0"/>
              <a:t> </a:t>
            </a:r>
            <a:r>
              <a:rPr lang="en-US" dirty="0" err="1" smtClean="0"/>
              <a:t>variabel</a:t>
            </a:r>
            <a:r>
              <a:rPr lang="en-US" dirty="0" smtClean="0"/>
              <a:t> yang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diberikan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awal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Tipe</a:t>
            </a:r>
            <a:r>
              <a:rPr lang="en-US" dirty="0" smtClean="0"/>
              <a:t> Null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</a:t>
            </a:r>
            <a:r>
              <a:rPr lang="en-US" dirty="0" err="1" smtClean="0"/>
              <a:t>Buah</a:t>
            </a:r>
            <a:r>
              <a:rPr lang="en-US" dirty="0" smtClean="0"/>
              <a:t> Operator </a:t>
            </a:r>
            <a:r>
              <a:rPr lang="en-US" dirty="0" err="1" smtClean="0"/>
              <a:t>dalam</a:t>
            </a:r>
            <a:r>
              <a:rPr lang="en-US" dirty="0" smtClean="0"/>
              <a:t> JavaScript:</a:t>
            </a:r>
          </a:p>
          <a:p>
            <a:pPr lvl="1"/>
            <a:r>
              <a:rPr lang="en-US" dirty="0" err="1" smtClean="0"/>
              <a:t>Aritmatika</a:t>
            </a:r>
            <a:endParaRPr lang="en-US" dirty="0" smtClean="0"/>
          </a:p>
          <a:p>
            <a:pPr lvl="1"/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(Assign)</a:t>
            </a:r>
          </a:p>
          <a:p>
            <a:pPr lvl="1"/>
            <a:r>
              <a:rPr lang="en-US" dirty="0" err="1" smtClean="0"/>
              <a:t>Pemanipulasian</a:t>
            </a:r>
            <a:r>
              <a:rPr lang="en-US" dirty="0" smtClean="0"/>
              <a:t> Bit (bitwise)</a:t>
            </a:r>
          </a:p>
          <a:p>
            <a:pPr lvl="1"/>
            <a:r>
              <a:rPr lang="en-US" dirty="0" err="1" smtClean="0"/>
              <a:t>Pembanding</a:t>
            </a:r>
            <a:endParaRPr lang="en-US" dirty="0" smtClean="0"/>
          </a:p>
          <a:p>
            <a:pPr lvl="1"/>
            <a:r>
              <a:rPr lang="en-US" dirty="0" err="1" smtClean="0"/>
              <a:t>Logika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String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Operator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izShow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</a:schemeClr>
            </a:gs>
            <a:gs pos="100000">
              <a:schemeClr val="phClr">
                <a:shade val="80000"/>
                <a:satMod val="150000"/>
              </a:schemeClr>
            </a:gs>
          </a:gsLst>
          <a:path path="circle">
            <a:fillToRect l="50000" t="50000"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70000"/>
              </a:schemeClr>
            </a:duotone>
          </a:blip>
          <a:tile tx="0" ty="0" sx="100000" sy="10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55000" dist="50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QuizShow</Template>
  <TotalTime>0</TotalTime>
  <Words>417</Words>
  <Application>Microsoft Office PowerPoint</Application>
  <PresentationFormat>On-screen Show (4:3)</PresentationFormat>
  <Paragraphs>123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QuizShow</vt:lpstr>
      <vt:lpstr>Variabel JavaScript</vt:lpstr>
      <vt:lpstr>Variabel dalam JavaScript</vt:lpstr>
      <vt:lpstr>Deklarasi Variabel</vt:lpstr>
      <vt:lpstr>Tipe Data</vt:lpstr>
      <vt:lpstr>Tipe Numerik</vt:lpstr>
      <vt:lpstr>Tipe String </vt:lpstr>
      <vt:lpstr>Tipe Boolean</vt:lpstr>
      <vt:lpstr>Tipe Null</vt:lpstr>
      <vt:lpstr>Operator</vt:lpstr>
      <vt:lpstr>Operator Aritmatika</vt:lpstr>
      <vt:lpstr>Operator Pemberian Nilai</vt:lpstr>
      <vt:lpstr>Operator Manipulasi Bit</vt:lpstr>
      <vt:lpstr>Operator Pembanding</vt:lpstr>
      <vt:lpstr>Operator Logika</vt:lpstr>
      <vt:lpstr>Operator String</vt:lpstr>
      <vt:lpstr>Slide 16</vt:lpstr>
      <vt:lpstr>Memasukkan Data</vt:lpstr>
    </vt:vector>
  </TitlesOfParts>
  <Manager/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2010-02-19T02:35:18Z</dcterms:created>
  <dcterms:modified xsi:type="dcterms:W3CDTF">2010-02-27T02:26:58Z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1033</vt:i4>
  </property>
  <property fmtid="{D5CDD505-2E9C-101B-9397-08002B2CF9AE}" pid="3" name="_Version">
    <vt:lpwstr>12.0.4518</vt:lpwstr>
  </property>
</Properties>
</file>