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3" r:id="rId3"/>
    <p:sldId id="284" r:id="rId4"/>
    <p:sldId id="270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2" autoAdjust="0"/>
    <p:restoredTop sz="88034" autoAdjust="0"/>
  </p:normalViewPr>
  <p:slideViewPr>
    <p:cSldViewPr>
      <p:cViewPr>
        <p:scale>
          <a:sx n="75" d="100"/>
          <a:sy n="75" d="100"/>
        </p:scale>
        <p:origin x="-85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add author information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FEC9D3F2-7140-49B9-866C-D21246A5836E}" type="datetime1">
              <a:rPr lang="en-US" smtClean="0"/>
              <a:pPr algn="r"/>
              <a:t>2/17/2010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CBEC585F-C108-48D6-9331-6628A0FBB73B}" type="datetime1">
              <a:rPr lang="en-US" smtClean="0"/>
              <a:pPr algn="r"/>
              <a:t>2/17/2010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7293A964-5F5E-47DC-ABD9-08A6A9FFD04F}" type="datetime1">
              <a:rPr lang="en-US" smtClean="0"/>
              <a:pPr algn="r"/>
              <a:t>2/17/2010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968C9C2A-D3B8-4543-8A47-F59C20C16D9A}" type="datetime1">
              <a:rPr lang="en-US" smtClean="0"/>
              <a:pPr algn="r"/>
              <a:t>2/17/2010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/>
            <a:fld id="{29ED4C97-3C5D-482A-99AD-AD992C3024DE}" type="datetime1">
              <a:rPr lang="en-US" smtClean="0"/>
              <a:pPr algn="r"/>
              <a:t>2/17/2010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3EF8FEE9-63ED-4C1B-8C25-9B47C2DA1E72}" type="datetime1">
              <a:rPr lang="en-US" smtClean="0"/>
              <a:pPr algn="r"/>
              <a:t>2/17/2010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/>
            <a:fld id="{E8BD303E-7304-41BE-B693-A76D7275A3B0}" type="datetime1">
              <a:rPr lang="en-US" smtClean="0"/>
              <a:pPr algn="r"/>
              <a:t>2/17/2010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2/17/2010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F7F1F872-C5DE-403B-85F0-1024E6CA1886}" type="datetime1">
              <a:rPr lang="en-US" smtClean="0"/>
              <a:pPr algn="r"/>
              <a:t>2/17/2010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73B9D0E9-7F95-4423-9114-95494EF8154E}" type="datetime1">
              <a:rPr lang="en-US" smtClean="0"/>
              <a:pPr algn="r"/>
              <a:t>2/17/2010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828FD173-2CB3-4214-8741-970D8D476901}" type="datetime1">
              <a:rPr lang="en-US" smtClean="0"/>
              <a:pPr algn="r"/>
              <a:t>2/17/2010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A1704A40-8D3B-4404-9986-2B5D36474D63}" type="datetime1">
              <a:rPr lang="en-US" smtClean="0"/>
              <a:pPr algn="r"/>
              <a:t>2/17/2010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DE3B91AD-F2C9-43CB-A84C-1D5C130F2509}" type="datetime1">
              <a:rPr lang="en-US" smtClean="0"/>
              <a:pPr algn="r"/>
              <a:t>2/17/2010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27D93220-918A-400D-B3FA-D8B22567DEBB}" type="datetime1">
              <a:rPr lang="en-US" smtClean="0"/>
              <a:pPr algn="r"/>
              <a:t>2/17/2010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2/17/2010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8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2800" dirty="0" smtClean="0">
                <a:solidFill>
                  <a:schemeClr val="tx1"/>
                </a:solidFill>
              </a:rPr>
              <a:t>APLIKASI IT -II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932688"/>
          </a:xfrm>
        </p:spPr>
        <p:txBody>
          <a:bodyPr>
            <a:normAutofit/>
          </a:bodyPr>
          <a:lstStyle>
            <a:extLst/>
          </a:lstStyle>
          <a:p>
            <a:r>
              <a:rPr lang="en-US" sz="3200" dirty="0" smtClean="0">
                <a:solidFill>
                  <a:schemeClr val="tx1"/>
                </a:solidFill>
              </a:rPr>
              <a:t>PENDAHULUAN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1875" t="24806" r="68750" b="45219"/>
          <a:stretch>
            <a:fillRect/>
          </a:stretch>
        </p:blipFill>
        <p:spPr bwMode="auto">
          <a:xfrm>
            <a:off x="4876800" y="1371600"/>
            <a:ext cx="3581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609600"/>
            <a:ext cx="8077200" cy="457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Program </a:t>
            </a:r>
            <a:r>
              <a:rPr lang="en-US" sz="2000" dirty="0" err="1" smtClean="0">
                <a:solidFill>
                  <a:schemeClr val="tx1"/>
                </a:solidFill>
              </a:rPr>
              <a:t>Pertama</a:t>
            </a:r>
            <a:r>
              <a:rPr lang="en-US" sz="2000" dirty="0" smtClean="0">
                <a:solidFill>
                  <a:schemeClr val="tx1"/>
                </a:solidFill>
              </a:rPr>
              <a:t> JavaScript - 2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371600"/>
            <a:ext cx="8534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&lt;html&gt;</a:t>
            </a:r>
          </a:p>
          <a:p>
            <a:r>
              <a:rPr lang="en-US" sz="2400" dirty="0" smtClean="0"/>
              <a:t>&lt;head&gt;</a:t>
            </a:r>
          </a:p>
          <a:p>
            <a:r>
              <a:rPr lang="en-US" sz="2400" dirty="0" smtClean="0"/>
              <a:t>	&lt;title&gt;Program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&lt;/title&gt;</a:t>
            </a:r>
          </a:p>
          <a:p>
            <a:r>
              <a:rPr lang="en-US" sz="2400" dirty="0" smtClean="0"/>
              <a:t>&lt;/head&gt;</a:t>
            </a:r>
          </a:p>
          <a:p>
            <a:r>
              <a:rPr lang="en-US" sz="2400" dirty="0" smtClean="0"/>
              <a:t>&lt;body </a:t>
            </a:r>
            <a:r>
              <a:rPr lang="en-US" sz="2400" dirty="0" err="1" smtClean="0"/>
              <a:t>bgcolor</a:t>
            </a:r>
            <a:r>
              <a:rPr lang="en-US" sz="2400" dirty="0" smtClean="0"/>
              <a:t>="cyan"&gt;</a:t>
            </a:r>
          </a:p>
          <a:p>
            <a:r>
              <a:rPr lang="en-US" sz="2400" dirty="0" smtClean="0"/>
              <a:t>	&lt;script language="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"&gt;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document.write</a:t>
            </a:r>
            <a:r>
              <a:rPr lang="en-US" sz="2400" dirty="0" smtClean="0"/>
              <a:t>("&lt;pre&gt;");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document.write</a:t>
            </a:r>
            <a:r>
              <a:rPr lang="en-US" sz="2400" dirty="0" smtClean="0"/>
              <a:t>("&lt;B&gt;&lt;font face='Harrington' color='blue' size=7&gt;");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document.write</a:t>
            </a:r>
            <a:r>
              <a:rPr lang="en-US" sz="2400" dirty="0" smtClean="0"/>
              <a:t>("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Kali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");</a:t>
            </a:r>
          </a:p>
          <a:p>
            <a:r>
              <a:rPr lang="en-US" sz="2400" dirty="0" smtClean="0"/>
              <a:t>	&lt;/script&gt;</a:t>
            </a:r>
          </a:p>
          <a:p>
            <a:r>
              <a:rPr lang="en-US" sz="2400" dirty="0" smtClean="0"/>
              <a:t>&lt;/body&gt;</a:t>
            </a:r>
          </a:p>
          <a:p>
            <a:r>
              <a:rPr lang="en-US" sz="2400" dirty="0" smtClean="0"/>
              <a:t>&lt;/html&gt;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550" y="95250"/>
            <a:ext cx="8724900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09600"/>
          </a:xfrm>
        </p:spPr>
        <p:txBody>
          <a:bodyPr>
            <a:no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Javascript</a:t>
            </a:r>
            <a:r>
              <a:rPr lang="en-US" sz="1600" dirty="0" smtClean="0">
                <a:solidFill>
                  <a:schemeClr val="tx1"/>
                </a:solidFill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</a:rPr>
              <a:t>terpisah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dari</a:t>
            </a:r>
            <a:r>
              <a:rPr lang="en-US" sz="1600" dirty="0" smtClean="0">
                <a:solidFill>
                  <a:schemeClr val="tx1"/>
                </a:solidFill>
              </a:rPr>
              <a:t> File HTML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990600"/>
            <a:ext cx="83820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File isi.js</a:t>
            </a:r>
          </a:p>
          <a:p>
            <a:r>
              <a:rPr lang="en-US" sz="2000" dirty="0" err="1" smtClean="0"/>
              <a:t>document.writeln</a:t>
            </a:r>
            <a:r>
              <a:rPr lang="en-US" sz="2000" dirty="0" smtClean="0"/>
              <a:t>("&lt;CENTER&gt;");</a:t>
            </a:r>
          </a:p>
          <a:p>
            <a:r>
              <a:rPr lang="en-US" sz="2000" dirty="0" err="1" smtClean="0"/>
              <a:t>document.writeln</a:t>
            </a:r>
            <a:r>
              <a:rPr lang="en-US" sz="2000" dirty="0" smtClean="0"/>
              <a:t>("&lt;HR WIDTH=600 COLOR=Black&gt;");</a:t>
            </a:r>
          </a:p>
          <a:p>
            <a:r>
              <a:rPr lang="pt-BR" sz="2000" dirty="0" smtClean="0"/>
              <a:t>document.writeln("&lt;H1&gt;UNIVERSITAS KOMPUTER INDONESIA&lt;/H1&gt;");</a:t>
            </a:r>
          </a:p>
          <a:p>
            <a:r>
              <a:rPr lang="en-US" sz="2000" dirty="0" err="1" smtClean="0"/>
              <a:t>document.writeln</a:t>
            </a:r>
            <a:r>
              <a:rPr lang="en-US" sz="2000" dirty="0" smtClean="0"/>
              <a:t>("&lt;H2&gt;FAKULTAS TEKNIK </a:t>
            </a:r>
            <a:r>
              <a:rPr lang="en-US" sz="2000" dirty="0" err="1" smtClean="0"/>
              <a:t>dan</a:t>
            </a:r>
            <a:r>
              <a:rPr lang="en-US" sz="2000" dirty="0" smtClean="0"/>
              <a:t> ILMU KOMPUTER&lt;H2&gt;");</a:t>
            </a:r>
          </a:p>
          <a:p>
            <a:r>
              <a:rPr lang="en-US" sz="2000" dirty="0" err="1" smtClean="0"/>
              <a:t>document.writeln</a:t>
            </a:r>
            <a:r>
              <a:rPr lang="en-US" sz="2000" dirty="0" smtClean="0"/>
              <a:t>("&lt;H3&gt;JURUSAN TEKNIK INFORMATIKA&lt;H3&gt;");</a:t>
            </a:r>
          </a:p>
          <a:p>
            <a:r>
              <a:rPr lang="en-US" sz="2000" dirty="0" err="1" smtClean="0"/>
              <a:t>document.writeln</a:t>
            </a:r>
            <a:r>
              <a:rPr lang="en-US" sz="2000" dirty="0" smtClean="0"/>
              <a:t>("&lt;HR WIDTH=600 COLOR=Black&gt;");</a:t>
            </a:r>
          </a:p>
          <a:p>
            <a:r>
              <a:rPr lang="en-US" sz="2000" dirty="0" err="1" smtClean="0"/>
              <a:t>document.writeln</a:t>
            </a:r>
            <a:r>
              <a:rPr lang="en-US" sz="2000" dirty="0" smtClean="0"/>
              <a:t>("&lt;/CENTER</a:t>
            </a:r>
            <a:r>
              <a:rPr lang="en-US" sz="2000" dirty="0" smtClean="0"/>
              <a:t>&gt;");</a:t>
            </a:r>
          </a:p>
          <a:p>
            <a:endParaRPr lang="en-US" dirty="0" smtClean="0"/>
          </a:p>
          <a:p>
            <a:r>
              <a:rPr lang="en-US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File </a:t>
            </a:r>
            <a:r>
              <a:rPr lang="en-US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HTML</a:t>
            </a:r>
            <a:endParaRPr lang="en-US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2000" dirty="0" smtClean="0"/>
              <a:t>&lt;HTML&gt;</a:t>
            </a:r>
          </a:p>
          <a:p>
            <a:r>
              <a:rPr lang="en-US" sz="2000" dirty="0" smtClean="0"/>
              <a:t>&lt;BODY&gt;</a:t>
            </a:r>
          </a:p>
          <a:p>
            <a:r>
              <a:rPr lang="en-US" sz="2000" dirty="0" smtClean="0"/>
              <a:t>&lt;B&gt;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Javascript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File lain..&lt;/B&gt;</a:t>
            </a:r>
          </a:p>
          <a:p>
            <a:r>
              <a:rPr lang="en-US" sz="2000" dirty="0" smtClean="0"/>
              <a:t>&lt;P&gt;</a:t>
            </a:r>
          </a:p>
          <a:p>
            <a:r>
              <a:rPr lang="fr-FR" sz="2000" dirty="0" smtClean="0"/>
              <a:t>&lt;SCRIPT </a:t>
            </a:r>
            <a:r>
              <a:rPr lang="fr-FR" sz="2000" dirty="0" err="1" smtClean="0"/>
              <a:t>language</a:t>
            </a:r>
            <a:r>
              <a:rPr lang="fr-FR" sz="2000" dirty="0" smtClean="0"/>
              <a:t>="JavaScript" SRC="isi.js"&gt;&lt;/SCRIPT&gt;</a:t>
            </a:r>
          </a:p>
          <a:p>
            <a:r>
              <a:rPr lang="en-US" sz="2000" dirty="0" smtClean="0"/>
              <a:t>&lt;/BODY&gt;</a:t>
            </a:r>
          </a:p>
          <a:p>
            <a:r>
              <a:rPr lang="en-US" sz="2000" dirty="0" smtClean="0"/>
              <a:t>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javascript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5"/>
          </p:nvPr>
        </p:nvSpPr>
        <p:spPr>
          <a:xfrm>
            <a:off x="301752" y="1371600"/>
            <a:ext cx="8074152" cy="5486400"/>
          </a:xfrm>
        </p:spPr>
        <p:txBody>
          <a:bodyPr>
            <a:normAutofit/>
          </a:bodyPr>
          <a:lstStyle/>
          <a:p>
            <a:pPr marL="228600" indent="-228600" algn="just">
              <a:buFont typeface="Arial" pitchFamily="34" charset="0"/>
              <a:buChar char="•"/>
            </a:pPr>
            <a:r>
              <a:rPr lang="en-US" sz="2800" dirty="0" err="1" smtClean="0"/>
              <a:t>Bahasa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berbentuk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kumpulan</a:t>
            </a:r>
            <a:r>
              <a:rPr lang="en-US" sz="2800" dirty="0" smtClean="0">
                <a:solidFill>
                  <a:srgbClr val="FF0000"/>
                </a:solidFill>
              </a:rPr>
              <a:t> Script </a:t>
            </a:r>
            <a:r>
              <a:rPr lang="en-US" sz="2800" dirty="0" smtClean="0"/>
              <a:t>yang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fungsinya</a:t>
            </a:r>
            <a:r>
              <a:rPr lang="en-US" sz="2800" dirty="0" smtClean="0"/>
              <a:t> </a:t>
            </a:r>
            <a:r>
              <a:rPr lang="en-US" sz="2800" dirty="0" err="1" smtClean="0"/>
              <a:t>berjalan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dokumen</a:t>
            </a:r>
            <a:r>
              <a:rPr lang="en-US" sz="2800" dirty="0" smtClean="0"/>
              <a:t> HTML</a:t>
            </a:r>
          </a:p>
          <a:p>
            <a:pPr marL="228600" indent="-228600" algn="just">
              <a:buFont typeface="Arial" pitchFamily="34" charset="0"/>
              <a:buChar char="•"/>
            </a:pP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skrip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Web.</a:t>
            </a:r>
          </a:p>
          <a:p>
            <a:pPr marL="228600" indent="-228600" algn="just">
              <a:buFont typeface="Arial" pitchFamily="34" charset="0"/>
              <a:buChar char="•"/>
            </a:pP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pemrograman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tambahan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HTML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mengijinkan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pengeksekusian</a:t>
            </a:r>
            <a:r>
              <a:rPr lang="en-US" sz="2800" dirty="0" smtClean="0"/>
              <a:t> </a:t>
            </a:r>
            <a:r>
              <a:rPr lang="en-US" sz="2800" dirty="0" err="1" smtClean="0"/>
              <a:t>perintah</a:t>
            </a:r>
            <a:r>
              <a:rPr lang="en-US" sz="2800" dirty="0" smtClean="0"/>
              <a:t> – </a:t>
            </a:r>
            <a:r>
              <a:rPr lang="en-US" sz="2800" dirty="0" err="1" smtClean="0"/>
              <a:t>perintah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 user</a:t>
            </a:r>
          </a:p>
          <a:p>
            <a:pPr marL="228600" indent="-228600" algn="just">
              <a:buFont typeface="Arial" pitchFamily="34" charset="0"/>
              <a:buChar char="•"/>
            </a:pPr>
            <a:r>
              <a:rPr lang="en-US" sz="2800" dirty="0" err="1" smtClean="0"/>
              <a:t>Javascript</a:t>
            </a:r>
            <a:r>
              <a:rPr lang="en-US" sz="2800" dirty="0" smtClean="0"/>
              <a:t> </a:t>
            </a:r>
            <a:r>
              <a:rPr lang="en-US" sz="2800" dirty="0" err="1" smtClean="0"/>
              <a:t>bergantung</a:t>
            </a:r>
            <a:r>
              <a:rPr lang="en-US" sz="2800" dirty="0" smtClean="0"/>
              <a:t> 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Browser (Navigator) </a:t>
            </a:r>
            <a:r>
              <a:rPr lang="en-US" sz="2800" dirty="0" smtClean="0"/>
              <a:t>yang </a:t>
            </a:r>
            <a:r>
              <a:rPr lang="en-US" sz="2800" dirty="0" err="1" smtClean="0"/>
              <a:t>memanggil</a:t>
            </a:r>
            <a:r>
              <a:rPr lang="en-US" sz="2800" dirty="0" smtClean="0"/>
              <a:t> </a:t>
            </a:r>
            <a:r>
              <a:rPr lang="en-US" sz="2800" dirty="0" err="1" smtClean="0"/>
              <a:t>halaman</a:t>
            </a:r>
            <a:r>
              <a:rPr lang="en-US" sz="2800" dirty="0" smtClean="0"/>
              <a:t> web</a:t>
            </a:r>
          </a:p>
          <a:p>
            <a:pPr marL="228600" indent="-228600" algn="just">
              <a:buFont typeface="Arial" pitchFamily="34" charset="0"/>
              <a:buChar char="•"/>
            </a:pPr>
            <a:r>
              <a:rPr lang="en-US" sz="2800" dirty="0" err="1" smtClean="0"/>
              <a:t>Javascript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memerlukan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Kompilator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atau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penerjemah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Khusus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menjalankannya</a:t>
            </a:r>
            <a:endParaRPr lang="en-US" sz="2800" dirty="0" smtClean="0"/>
          </a:p>
          <a:p>
            <a:pPr>
              <a:buFontTx/>
              <a:buChar char="-"/>
            </a:pPr>
            <a:endParaRPr lang="en-US" sz="2000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9144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APA ITU JAVASCRIPT?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Keperluan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javascript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KEPERLUAN JAVASCRIPT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301752" y="1295400"/>
            <a:ext cx="8074152" cy="6096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Piranti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mempelajari</a:t>
            </a:r>
            <a:r>
              <a:rPr lang="en-US" sz="2400" dirty="0" smtClean="0"/>
              <a:t> 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04800" y="1828800"/>
            <a:ext cx="3965448" cy="60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Text Editor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4416552" y="1828800"/>
            <a:ext cx="3965448" cy="60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Web Browser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7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667000"/>
            <a:ext cx="3965575" cy="342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2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6425" y="2667000"/>
            <a:ext cx="39655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/>
              <a:t>Penulisan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javascript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Penulisan</a:t>
            </a:r>
            <a:r>
              <a:rPr lang="en-US" dirty="0" smtClean="0">
                <a:solidFill>
                  <a:schemeClr val="tx1"/>
                </a:solidFill>
              </a:rPr>
              <a:t> java script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3"/>
          </p:nvPr>
        </p:nvSpPr>
        <p:spPr>
          <a:xfrm>
            <a:off x="304800" y="609600"/>
            <a:ext cx="8077200" cy="533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Javascript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ditulis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File yang </a:t>
            </a:r>
            <a:r>
              <a:rPr lang="en-US" sz="2800" dirty="0" err="1" smtClean="0">
                <a:solidFill>
                  <a:schemeClr val="tx1"/>
                </a:solidFill>
              </a:rPr>
              <a:t>sama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4800" y="1371600"/>
            <a:ext cx="815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Perintah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tulis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:</a:t>
            </a:r>
          </a:p>
          <a:p>
            <a:endParaRPr lang="en-US" sz="2400" dirty="0" smtClean="0"/>
          </a:p>
          <a:p>
            <a:r>
              <a:rPr lang="en-US" sz="2000" dirty="0" smtClean="0"/>
              <a:t>	</a:t>
            </a:r>
            <a:r>
              <a:rPr lang="en-US" sz="4000" dirty="0" smtClean="0">
                <a:solidFill>
                  <a:srgbClr val="FFFF00"/>
                </a:solidFill>
              </a:rPr>
              <a:t>&lt;script language</a:t>
            </a:r>
            <a:r>
              <a:rPr lang="en-US" sz="3600" dirty="0" smtClean="0">
                <a:solidFill>
                  <a:srgbClr val="FFFF00"/>
                </a:solidFill>
              </a:rPr>
              <a:t>=“</a:t>
            </a:r>
            <a:r>
              <a:rPr lang="en-US" sz="3600" dirty="0" err="1" smtClean="0">
                <a:solidFill>
                  <a:srgbClr val="FFFF00"/>
                </a:solidFill>
              </a:rPr>
              <a:t>Javascript</a:t>
            </a:r>
            <a:r>
              <a:rPr lang="en-US" sz="3600" dirty="0" smtClean="0">
                <a:solidFill>
                  <a:srgbClr val="FFFF00"/>
                </a:solidFill>
              </a:rPr>
              <a:t>”&gt;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		---- </a:t>
            </a:r>
            <a:r>
              <a:rPr lang="en-US" sz="3600" dirty="0" err="1" smtClean="0">
                <a:solidFill>
                  <a:srgbClr val="FFFF00"/>
                </a:solidFill>
              </a:rPr>
              <a:t>Perintah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Javascript</a:t>
            </a:r>
            <a:r>
              <a:rPr lang="en-US" sz="3600" dirty="0" smtClean="0">
                <a:solidFill>
                  <a:srgbClr val="FFFF00"/>
                </a:solidFill>
              </a:rPr>
              <a:t> ----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&lt;/script&gt;</a:t>
            </a:r>
          </a:p>
          <a:p>
            <a:endParaRPr lang="en-US" sz="3600" dirty="0" smtClean="0"/>
          </a:p>
          <a:p>
            <a:r>
              <a:rPr lang="en-US" sz="2400" dirty="0" err="1" smtClean="0"/>
              <a:t>Perintah</a:t>
            </a:r>
            <a:r>
              <a:rPr lang="en-US" sz="2400" dirty="0" smtClean="0"/>
              <a:t> Script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disimpan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tag &lt;BODY&gt; &lt;/BODY&gt;</a:t>
            </a:r>
            <a:endParaRPr lang="en-US" sz="2000" dirty="0" smtClean="0"/>
          </a:p>
          <a:p>
            <a:endParaRPr lang="en-US" sz="32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685800"/>
            <a:ext cx="8077200" cy="6096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Contoh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7526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&lt;HTML&gt;</a:t>
            </a:r>
          </a:p>
          <a:p>
            <a:r>
              <a:rPr lang="en-US" sz="2400" dirty="0" smtClean="0"/>
              <a:t>&lt;HEAD&gt;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&lt;TITLE&gt;………&lt;/TITLE&gt;</a:t>
            </a:r>
          </a:p>
          <a:p>
            <a:r>
              <a:rPr lang="en-US" sz="2400" dirty="0" smtClean="0"/>
              <a:t>&lt;/HEAD&gt;</a:t>
            </a:r>
          </a:p>
          <a:p>
            <a:r>
              <a:rPr lang="en-US" sz="2400" dirty="0" smtClean="0"/>
              <a:t>&lt;BODY&gt;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&lt;SCRIPT LANGUAGE=“JavaScript”&gt;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	*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*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&lt;/SCRIPT&gt;</a:t>
            </a:r>
          </a:p>
          <a:p>
            <a:r>
              <a:rPr lang="en-US" sz="2400" dirty="0" smtClean="0"/>
              <a:t>&lt;/BODY&gt;</a:t>
            </a:r>
          </a:p>
          <a:p>
            <a:r>
              <a:rPr lang="en-US" sz="2400" dirty="0" smtClean="0"/>
              <a:t>&lt;/HTML&gt;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685800"/>
            <a:ext cx="8077200" cy="6096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Javascript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tulis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pada</a:t>
            </a:r>
            <a:r>
              <a:rPr lang="en-US" sz="3200" dirty="0" smtClean="0">
                <a:solidFill>
                  <a:schemeClr val="tx1"/>
                </a:solidFill>
              </a:rPr>
              <a:t> File </a:t>
            </a:r>
            <a:r>
              <a:rPr lang="en-US" sz="3200" dirty="0" err="1" smtClean="0">
                <a:solidFill>
                  <a:schemeClr val="tx1"/>
                </a:solidFill>
              </a:rPr>
              <a:t>Terpisah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752600"/>
            <a:ext cx="838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2 </a:t>
            </a:r>
            <a:r>
              <a:rPr lang="en-US" sz="2400" dirty="0" err="1" smtClean="0"/>
              <a:t>buah</a:t>
            </a:r>
            <a:r>
              <a:rPr lang="en-US" sz="2400" dirty="0" smtClean="0"/>
              <a:t> File: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File 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 (</a:t>
            </a:r>
            <a:r>
              <a:rPr lang="en-US" sz="2400" i="1" dirty="0" smtClean="0"/>
              <a:t>.</a:t>
            </a:r>
            <a:r>
              <a:rPr lang="en-US" sz="2400" i="1" dirty="0" err="1" smtClean="0"/>
              <a:t>js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File HTML (</a:t>
            </a:r>
            <a:r>
              <a:rPr lang="en-US" sz="2400" i="1" dirty="0" smtClean="0"/>
              <a:t>.html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/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Perintah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:</a:t>
            </a:r>
          </a:p>
          <a:p>
            <a:pPr marL="457200" indent="-457200"/>
            <a:r>
              <a:rPr lang="en-US" sz="2800" dirty="0" smtClean="0">
                <a:solidFill>
                  <a:srgbClr val="FFFF00"/>
                </a:solidFill>
              </a:rPr>
              <a:t>&lt;SCRIPT  Language=“</a:t>
            </a:r>
            <a:r>
              <a:rPr lang="en-US" sz="2800" dirty="0" err="1" smtClean="0">
                <a:solidFill>
                  <a:srgbClr val="FFFF00"/>
                </a:solidFill>
              </a:rPr>
              <a:t>Javascript</a:t>
            </a:r>
            <a:r>
              <a:rPr lang="en-US" sz="2800" dirty="0" smtClean="0">
                <a:solidFill>
                  <a:srgbClr val="FFFF00"/>
                </a:solidFill>
              </a:rPr>
              <a:t>” SRC= “namafile.js” &gt;</a:t>
            </a:r>
          </a:p>
          <a:p>
            <a:pPr marL="457200" indent="-457200"/>
            <a:r>
              <a:rPr lang="en-US" sz="2800" dirty="0" smtClean="0">
                <a:solidFill>
                  <a:srgbClr val="FFFF00"/>
                </a:solidFill>
              </a:rPr>
              <a:t>&lt;/SCRIPT&gt;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609600"/>
            <a:ext cx="8077200" cy="457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Program </a:t>
            </a:r>
            <a:r>
              <a:rPr lang="en-US" sz="2000" dirty="0" err="1" smtClean="0">
                <a:solidFill>
                  <a:schemeClr val="tx1"/>
                </a:solidFill>
              </a:rPr>
              <a:t>Pertama</a:t>
            </a:r>
            <a:r>
              <a:rPr lang="en-US" sz="2000" dirty="0" smtClean="0">
                <a:solidFill>
                  <a:schemeClr val="tx1"/>
                </a:solidFill>
              </a:rPr>
              <a:t> JavaScript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676400"/>
            <a:ext cx="8458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&lt;html&gt;</a:t>
            </a:r>
          </a:p>
          <a:p>
            <a:r>
              <a:rPr lang="en-US" sz="2400" dirty="0" smtClean="0"/>
              <a:t>&lt;head&gt;</a:t>
            </a:r>
          </a:p>
          <a:p>
            <a:r>
              <a:rPr lang="en-US" sz="2400" dirty="0" smtClean="0"/>
              <a:t>	&lt;title&gt;Program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&lt;/title&gt;</a:t>
            </a:r>
          </a:p>
          <a:p>
            <a:r>
              <a:rPr lang="en-US" sz="2400" dirty="0" smtClean="0"/>
              <a:t>&lt;/head&gt;</a:t>
            </a:r>
          </a:p>
          <a:p>
            <a:r>
              <a:rPr lang="en-US" sz="2400" dirty="0" smtClean="0"/>
              <a:t>&lt;body&gt;</a:t>
            </a:r>
          </a:p>
          <a:p>
            <a:r>
              <a:rPr lang="en-US" sz="2400" dirty="0" smtClean="0"/>
              <a:t>	&lt;script language="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"&gt;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document.write</a:t>
            </a:r>
            <a:r>
              <a:rPr lang="en-US" sz="2400" dirty="0" smtClean="0"/>
              <a:t>("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Kali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");</a:t>
            </a:r>
          </a:p>
          <a:p>
            <a:r>
              <a:rPr lang="en-US" sz="2400" dirty="0" smtClean="0"/>
              <a:t>	&lt;/script&gt;</a:t>
            </a:r>
          </a:p>
          <a:p>
            <a:r>
              <a:rPr lang="en-US" sz="2400" dirty="0" smtClean="0"/>
              <a:t>&lt;/body&gt;</a:t>
            </a:r>
          </a:p>
          <a:p>
            <a:r>
              <a:rPr lang="en-US" sz="2400" dirty="0" smtClean="0"/>
              <a:t>&lt;/html&gt;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838200"/>
            <a:ext cx="8077200" cy="533400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Objek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Dokumen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720840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2 </a:t>
            </a:r>
            <a:r>
              <a:rPr lang="en-US" sz="3200" dirty="0" err="1" smtClean="0"/>
              <a:t>Buah</a:t>
            </a:r>
            <a:r>
              <a:rPr lang="en-US" sz="3200" dirty="0" smtClean="0"/>
              <a:t> </a:t>
            </a:r>
            <a:r>
              <a:rPr lang="en-US" sz="3200" dirty="0" err="1" smtClean="0"/>
              <a:t>metode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Objek</a:t>
            </a:r>
            <a:r>
              <a:rPr lang="en-US" sz="3200" dirty="0" smtClean="0"/>
              <a:t> </a:t>
            </a:r>
            <a:r>
              <a:rPr lang="en-US" sz="3200" dirty="0" err="1" smtClean="0"/>
              <a:t>Dokumen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: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Write  :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menuliskan</a:t>
            </a:r>
            <a:r>
              <a:rPr lang="en-US" sz="3200" dirty="0" smtClean="0"/>
              <a:t> </a:t>
            </a:r>
            <a:r>
              <a:rPr lang="en-US" sz="3200" dirty="0" err="1" smtClean="0"/>
              <a:t>teks</a:t>
            </a:r>
            <a:r>
              <a:rPr lang="en-US" sz="3200" dirty="0" smtClean="0"/>
              <a:t>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ganti</a:t>
            </a:r>
            <a:r>
              <a:rPr lang="en-US" sz="3200" dirty="0" smtClean="0"/>
              <a:t> </a:t>
            </a:r>
            <a:r>
              <a:rPr lang="en-US" sz="3200" dirty="0" err="1" smtClean="0"/>
              <a:t>baris</a:t>
            </a:r>
            <a:endParaRPr lang="en-US" sz="3200" dirty="0" smtClean="0"/>
          </a:p>
          <a:p>
            <a:pPr marL="457200" indent="-457200">
              <a:buAutoNum type="arabicPeriod"/>
            </a:pPr>
            <a:r>
              <a:rPr lang="en-US" sz="3200" dirty="0" err="1" smtClean="0"/>
              <a:t>Writeln</a:t>
            </a:r>
            <a:r>
              <a:rPr lang="en-US" sz="3200" dirty="0" smtClean="0"/>
              <a:t>  :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menuliskan</a:t>
            </a:r>
            <a:r>
              <a:rPr lang="en-US" sz="3200" dirty="0" smtClean="0"/>
              <a:t> </a:t>
            </a:r>
            <a:r>
              <a:rPr lang="en-US" sz="3200" dirty="0" err="1" smtClean="0"/>
              <a:t>teks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ganti</a:t>
            </a:r>
            <a:r>
              <a:rPr lang="en-US" sz="3200" dirty="0" smtClean="0"/>
              <a:t> </a:t>
            </a:r>
            <a:r>
              <a:rPr lang="en-US" sz="3200" dirty="0" err="1" smtClean="0"/>
              <a:t>baris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Pitchbook</Template>
  <TotalTime>0</TotalTime>
  <Words>297</Words>
  <Application>Microsoft Office PowerPoint</Application>
  <PresentationFormat>On-screen Show (4:3)</PresentationFormat>
  <Paragraphs>92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Pitchbook</vt:lpstr>
      <vt:lpstr>APLIKASI IT -II</vt:lpstr>
      <vt:lpstr>Apa itu javascript?</vt:lpstr>
      <vt:lpstr>Keperluan javascript</vt:lpstr>
      <vt:lpstr>Penulisan javascript</vt:lpstr>
      <vt:lpstr>Penulisan java script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2010-02-17T01:40:28Z</dcterms:created>
  <dcterms:modified xsi:type="dcterms:W3CDTF">2010-02-17T04:17:43Z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