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77" r:id="rId3"/>
    <p:sldId id="280" r:id="rId4"/>
    <p:sldId id="281" r:id="rId5"/>
    <p:sldId id="282" r:id="rId6"/>
    <p:sldId id="313" r:id="rId7"/>
    <p:sldId id="284" r:id="rId8"/>
    <p:sldId id="279" r:id="rId9"/>
    <p:sldId id="283" r:id="rId10"/>
    <p:sldId id="312" r:id="rId11"/>
    <p:sldId id="285" r:id="rId12"/>
    <p:sldId id="286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57C8-6E59-4FF1-B111-11D1CF543097}" type="datetimeFigureOut">
              <a:rPr lang="id-ID" smtClean="0"/>
              <a:pPr/>
              <a:t>31/12/2009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91D76-7F0E-49BC-A4FD-BD33A46DF2A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07170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Pertemuan 3</a:t>
            </a:r>
            <a:r>
              <a:rPr lang="id-ID" sz="4000" smtClean="0"/>
              <a:t/>
            </a:r>
            <a:br>
              <a:rPr lang="id-ID" sz="4000" smtClean="0"/>
            </a:br>
            <a:r>
              <a:rPr lang="id-ID" sz="4000" smtClean="0"/>
              <a:t>OOAD Coad Yourdon</a:t>
            </a:r>
            <a:br>
              <a:rPr lang="id-ID" sz="4000" smtClean="0"/>
            </a:br>
            <a:r>
              <a:rPr lang="id-ID" sz="4000" smtClean="0"/>
              <a:t>Pendahuluan + Notasi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071810"/>
            <a:ext cx="6670366" cy="175260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ANALISIS DAN PERANCANGAN BERORIENTASI OBJEK</a:t>
            </a:r>
          </a:p>
          <a:p>
            <a:endParaRPr lang="id-ID" dirty="0" smtClean="0"/>
          </a:p>
          <a:p>
            <a:r>
              <a:rPr lang="id-ID" sz="2400" dirty="0" smtClean="0"/>
              <a:t>Citra Noviyasari, S.Si, MT</a:t>
            </a:r>
          </a:p>
          <a:p>
            <a:endParaRPr lang="id-ID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571611"/>
            <a:ext cx="4500594" cy="493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OOAD (Notasi)</a:t>
            </a:r>
            <a:br>
              <a:rPr lang="id-ID" u="sng" dirty="0" smtClean="0"/>
            </a:br>
            <a:r>
              <a:rPr lang="id-ID" dirty="0" smtClean="0"/>
              <a:t>Generalisasi – Spesialisasi (Gen-Spec)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OOAD (Notasi)</a:t>
            </a:r>
            <a:br>
              <a:rPr lang="id-ID" u="sng" dirty="0" smtClean="0"/>
            </a:br>
            <a:r>
              <a:rPr lang="id-ID" dirty="0" smtClean="0"/>
              <a:t>Instances connections - Messages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d-ID" dirty="0" smtClean="0"/>
              <a:t>Instances Conection atau hubungan asosiasi adalah koneksi yang diperlukan oleh suatu objek dengan objek lain dalam rangka memenuhi tanggung jawab, yaitu melaksanakan perilaku yang dimilikinya.  </a:t>
            </a:r>
          </a:p>
          <a:p>
            <a:pPr algn="just"/>
            <a:r>
              <a:rPr lang="id-ID" dirty="0" smtClean="0"/>
              <a:t>Hubungan tersebut dilakukan dengan cara pengiriman </a:t>
            </a:r>
            <a:r>
              <a:rPr lang="id-ID" b="1" dirty="0" smtClean="0"/>
              <a:t>Message (Pesan). </a:t>
            </a:r>
            <a:r>
              <a:rPr lang="id-ID" dirty="0" smtClean="0"/>
              <a:t> Message merupakan cara untuk berhubungan antara satu objek dengan objek lain. Suatu pesan dikirimkan oleh suatu objek kepada objek tertentu dapat digambarkan dengan anak panah.</a:t>
            </a:r>
          </a:p>
          <a:p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OOAD (Notasi)</a:t>
            </a:r>
            <a:br>
              <a:rPr lang="id-ID" u="sng" dirty="0" smtClean="0"/>
            </a:br>
            <a:r>
              <a:rPr lang="id-ID" dirty="0" smtClean="0"/>
              <a:t>Instances connections - Messages</a:t>
            </a:r>
            <a:endParaRPr lang="id-ID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00240"/>
            <a:ext cx="460314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500570"/>
            <a:ext cx="460314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b="1" dirty="0" smtClean="0"/>
              <a:t>Objek</a:t>
            </a:r>
            <a:r>
              <a:rPr lang="id-ID" dirty="0" smtClean="0"/>
              <a:t> : abstraksi dari sebuah entitas nyata atau tidak nyata yang informasinya harus diingat atau disimpan; nilai-nilai atribut dan layanan-layanan yang dienkapsulasi. </a:t>
            </a:r>
          </a:p>
          <a:p>
            <a:pPr algn="just"/>
            <a:r>
              <a:rPr lang="id-ID" b="1" dirty="0" smtClean="0"/>
              <a:t>Kelas</a:t>
            </a:r>
            <a:r>
              <a:rPr lang="id-ID" dirty="0" smtClean="0"/>
              <a:t> : deskripsi dari satu atau lebih objek dengan sejumlah atribut dan layanan yang sama termasuk deskripsi tentang cara membuat objek dari kelas tersebut.</a:t>
            </a:r>
          </a:p>
          <a:p>
            <a:pPr algn="just"/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OOAD Coad Yourdon</a:t>
            </a:r>
            <a:br>
              <a:rPr lang="id-ID" u="sng" dirty="0" smtClean="0"/>
            </a:br>
            <a:r>
              <a:rPr lang="id-ID" dirty="0" smtClean="0"/>
              <a:t>Notasi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OOAD (Notasi)</a:t>
            </a:r>
            <a:br>
              <a:rPr lang="id-ID" u="sng" dirty="0" smtClean="0"/>
            </a:br>
            <a:r>
              <a:rPr lang="id-ID" dirty="0" smtClean="0"/>
              <a:t>Kelas, Kelas-&amp;-Objek, Objek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071678"/>
            <a:ext cx="147498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000240"/>
            <a:ext cx="165666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5" y="2000240"/>
            <a:ext cx="1643074" cy="198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d-ID" b="1" dirty="0" smtClean="0"/>
              <a:t>Atribut</a:t>
            </a:r>
            <a:r>
              <a:rPr lang="id-ID" dirty="0" smtClean="0"/>
              <a:t> merupakan variabel data, yang dapat memberikan informasi keadaan dimana tiap objek dari suatu kelas mempunyai nilai tersendiri.</a:t>
            </a:r>
          </a:p>
          <a:p>
            <a:endParaRPr lang="id-ID" dirty="0" smtClean="0"/>
          </a:p>
          <a:p>
            <a:pPr algn="just"/>
            <a:r>
              <a:rPr lang="id-ID" b="1" dirty="0" smtClean="0"/>
              <a:t>Metode</a:t>
            </a:r>
            <a:r>
              <a:rPr lang="id-ID" dirty="0" smtClean="0"/>
              <a:t> atau sering disebut layanan (service) atau operasi adalah prosedur atau fungsi yang menjadi perilaku kelas-&amp;-objek dan menjadi tanggung jawab objek tersebut. Dalam bentuk pemrogrman merupakan bentuk subprogram  yang digunakan terhadap atribut kelas-&amp;-objek. </a:t>
            </a:r>
          </a:p>
          <a:p>
            <a:endParaRPr lang="id-ID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OOAD (Notasi)</a:t>
            </a:r>
            <a:br>
              <a:rPr lang="id-ID" u="sng" dirty="0" smtClean="0"/>
            </a:br>
            <a:r>
              <a:rPr lang="id-ID" dirty="0" smtClean="0"/>
              <a:t>Kelas, Kelas-&amp;-Objek, Objek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b="1" dirty="0" smtClean="0"/>
              <a:t>Subyek</a:t>
            </a:r>
            <a:r>
              <a:rPr lang="id-ID" dirty="0" smtClean="0"/>
              <a:t> adalah mekanisme untuk membagi model yang besar dan kompleks. Subjek juga berguna untuk mengatur paket kerja berdasarkan hasil requirement awal pada tahapan Analisis.</a:t>
            </a:r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OOAD (Notasi)</a:t>
            </a:r>
            <a:br>
              <a:rPr lang="id-ID" u="sng" dirty="0" smtClean="0"/>
            </a:br>
            <a:r>
              <a:rPr lang="id-ID" dirty="0" smtClean="0"/>
              <a:t>Subjek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71678"/>
            <a:ext cx="5370027" cy="272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OOAD (Notasi)</a:t>
            </a:r>
            <a:br>
              <a:rPr lang="id-ID" u="sng" dirty="0" smtClean="0"/>
            </a:br>
            <a:r>
              <a:rPr lang="id-ID" dirty="0" smtClean="0"/>
              <a:t>Subjek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d-ID" dirty="0" smtClean="0"/>
              <a:t>Satu objek (yang mewakili </a:t>
            </a:r>
            <a:r>
              <a:rPr lang="id-ID" b="1" i="1" dirty="0" smtClean="0"/>
              <a:t>whole</a:t>
            </a:r>
            <a:r>
              <a:rPr lang="id-ID" dirty="0" smtClean="0"/>
              <a:t>) dapat didekomposisi menjadi objek-objek lain (</a:t>
            </a:r>
            <a:r>
              <a:rPr lang="id-ID" b="1" i="1" dirty="0" smtClean="0"/>
              <a:t>Parts</a:t>
            </a:r>
            <a:r>
              <a:rPr lang="id-ID" dirty="0" smtClean="0"/>
              <a:t>). Hubungan whole-part dapat memiliki rentang spesifik, seperti konsep kardinalitas pada pemodelan E-R.</a:t>
            </a:r>
          </a:p>
          <a:p>
            <a:r>
              <a:rPr lang="id-ID" dirty="0" smtClean="0"/>
              <a:t>3 Struktur  whole-part :</a:t>
            </a:r>
          </a:p>
          <a:p>
            <a:pPr lvl="1" algn="just"/>
            <a:r>
              <a:rPr lang="id-ID" dirty="0" smtClean="0"/>
              <a:t>Assembly-Part, yaitu  Satu Kelas yang terdiri dari berbagai elemen pembentuknya, PC sebagai Whole dengan  Part yang terdiri dari Hardisk, Memory, dan lain-lain</a:t>
            </a:r>
          </a:p>
          <a:p>
            <a:pPr lvl="1" algn="just"/>
            <a:r>
              <a:rPr lang="id-ID" dirty="0" smtClean="0"/>
              <a:t>Container-Contents, yaitu Satu Kelas terdiri dari berbagai objek yang beragam, seperti kotak pos sebagai Whole dengan Part dapat terdiri dari surat, majalah dan kartu pos.</a:t>
            </a:r>
          </a:p>
          <a:p>
            <a:pPr lvl="1" algn="just"/>
            <a:r>
              <a:rPr lang="id-ID" dirty="0" smtClean="0"/>
              <a:t>Collection-Members, yaitu Satu Kelas sebagai satu perkumpulan dengan para anggotanya sebagai Part.</a:t>
            </a:r>
          </a:p>
          <a:p>
            <a:pPr algn="just"/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OOAD (Notasi)</a:t>
            </a:r>
            <a:br>
              <a:rPr lang="id-ID" u="sng" dirty="0" smtClean="0"/>
            </a:br>
            <a:r>
              <a:rPr lang="id-ID" dirty="0" smtClean="0"/>
              <a:t>Whole - Part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OOAD (Notasi)</a:t>
            </a:r>
            <a:br>
              <a:rPr lang="id-ID" u="sng" dirty="0" smtClean="0"/>
            </a:br>
            <a:r>
              <a:rPr lang="id-ID" dirty="0" smtClean="0"/>
              <a:t>Whole - Part</a:t>
            </a:r>
            <a:endParaRPr lang="id-ID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71612"/>
            <a:ext cx="4143404" cy="4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Struktur Generalization-Specialization/Gen-Spec (Pewarisan) memperlihatkan definisi </a:t>
            </a:r>
            <a:r>
              <a:rPr lang="de-DE" dirty="0" smtClean="0"/>
              <a:t>hirarki pewarisan untuk kelas-kelas yang merupakan spesialisasi dari kelas lain yang lebih umum (General). </a:t>
            </a:r>
            <a:endParaRPr lang="id-ID" dirty="0" smtClean="0"/>
          </a:p>
          <a:p>
            <a:pPr algn="just"/>
            <a:r>
              <a:rPr lang="de-DE" dirty="0" smtClean="0"/>
              <a:t>Sebuah kelas </a:t>
            </a:r>
            <a:r>
              <a:rPr lang="id-ID" dirty="0" smtClean="0"/>
              <a:t>dapat </a:t>
            </a:r>
            <a:r>
              <a:rPr lang="de-DE" dirty="0" smtClean="0"/>
              <a:t>mewarisi sifat dari sebuah superclass (kelas general) yang disebut dengan pewarisan tunggal (single inheritance) atau dari sejumlah superclass yang disebut dengan pewarisan ganda (mulitiple inheritance)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OOAD (Notasi)</a:t>
            </a:r>
            <a:br>
              <a:rPr lang="id-ID" u="sng" dirty="0" smtClean="0"/>
            </a:br>
            <a:r>
              <a:rPr lang="id-ID" dirty="0" smtClean="0"/>
              <a:t>Generalisasi – Spesialisasi (Gen-Spec)</a:t>
            </a:r>
            <a:endParaRPr lang="id-ID" dirty="0"/>
          </a:p>
        </p:txBody>
      </p:sp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ag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ragon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ago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718</TotalTime>
  <Words>416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Dragon</vt:lpstr>
      <vt:lpstr>Pertemuan 3 OOAD Coad Yourdon Pendahuluan + Notasi</vt:lpstr>
      <vt:lpstr>OOAD Coad Yourdon Notasi</vt:lpstr>
      <vt:lpstr>OOAD (Notasi) Kelas, Kelas-&amp;-Objek, Objek</vt:lpstr>
      <vt:lpstr>OOAD (Notasi) Kelas, Kelas-&amp;-Objek, Objek</vt:lpstr>
      <vt:lpstr>OOAD (Notasi) Subjek</vt:lpstr>
      <vt:lpstr>OOAD (Notasi) Subjek</vt:lpstr>
      <vt:lpstr>OOAD (Notasi) Whole - Part</vt:lpstr>
      <vt:lpstr>OOAD (Notasi) Whole - Part</vt:lpstr>
      <vt:lpstr>OOAD (Notasi) Generalisasi – Spesialisasi (Gen-Spec)</vt:lpstr>
      <vt:lpstr>OOAD (Notasi) Generalisasi – Spesialisasi (Gen-Spec)</vt:lpstr>
      <vt:lpstr>OOAD (Notasi) Instances connections - Messages</vt:lpstr>
      <vt:lpstr>OOAD (Notasi) Instances connections - Messages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DAN PERANCANGAN BERORIENTASI OBJEK</dc:title>
  <dc:creator>Citra</dc:creator>
  <cp:lastModifiedBy>Citra</cp:lastModifiedBy>
  <cp:revision>80</cp:revision>
  <dcterms:created xsi:type="dcterms:W3CDTF">2009-09-01T03:05:05Z</dcterms:created>
  <dcterms:modified xsi:type="dcterms:W3CDTF">2009-12-31T03:33:42Z</dcterms:modified>
</cp:coreProperties>
</file>