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90" r:id="rId4"/>
    <p:sldId id="291" r:id="rId5"/>
    <p:sldId id="292" r:id="rId6"/>
    <p:sldId id="293" r:id="rId7"/>
    <p:sldId id="294" r:id="rId8"/>
    <p:sldId id="295" r:id="rId9"/>
    <p:sldId id="297" r:id="rId10"/>
    <p:sldId id="28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10" autoAdjust="0"/>
    <p:restoredTop sz="94660"/>
  </p:normalViewPr>
  <p:slideViewPr>
    <p:cSldViewPr>
      <p:cViewPr varScale="1">
        <p:scale>
          <a:sx n="65" d="100"/>
          <a:sy n="65" d="100"/>
        </p:scale>
        <p:origin x="-5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8F612-6D27-482E-8754-02DF9E97D08F}" type="datetimeFigureOut">
              <a:rPr lang="en-US" smtClean="0"/>
              <a:pPr/>
              <a:t>2/21/2010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C183A-B7AA-416C-8ACE-B14E6DAC92C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45067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2/21/2010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xmlns:p14="http://schemas.microsoft.com/office/powerpoint/2010/main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2/21/2010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8E63CD8-6433-4C66-B936-93DCABD65143}" type="datetimeFigureOut">
              <a:rPr lang="en-US" smtClean="0"/>
              <a:pPr/>
              <a:t>2/21/2010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2/21/2010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2/21/2010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2/21/2010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2/21/2010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2/21/2010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2/21/2010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2/21/2010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xmlns:p14="http://schemas.microsoft.com/office/powerpoint/2010/main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8E63CD8-6433-4C66-B936-93DCABD65143}" type="datetimeFigureOut">
              <a:rPr lang="en-US" smtClean="0"/>
              <a:pPr/>
              <a:t>2/21/2010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p14="http://schemas.microsoft.com/office/powerpoint/2010/main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2/21/2010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FF" mc:Ignorable="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xmlns:mc="http://schemas.openxmlformats.org/markup-compatibility/2006" xmlns:a14="http://schemas.microsoft.com/office/drawing/2010/main" val="FFFFFF" mc:Ignorable="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10" name="Picture 9" descr="images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929610" y="142876"/>
            <a:ext cx="1071546" cy="107154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xmlns:p14="http://schemas.microsoft.com/office/powerpoint/2010/main">
    <p:dissolve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BAB I – PENGENALAN STRUKTUR DATA</a:t>
            </a:r>
            <a:endParaRPr lang="id-ID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-24"/>
            <a:ext cx="9144000" cy="105727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en-US" b="1" dirty="0" smtClean="0"/>
              <a:t>DIKTAT </a:t>
            </a:r>
            <a:r>
              <a:rPr lang="en-US" b="1" dirty="0" err="1" smtClean="0"/>
              <a:t>struktur</a:t>
            </a:r>
            <a:r>
              <a:rPr lang="en-US" b="1" dirty="0" smtClean="0"/>
              <a:t> data</a:t>
            </a:r>
            <a:endParaRPr lang="id-ID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2890391"/>
            <a:ext cx="457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chemeClr val="bg1"/>
                </a:solidFill>
              </a:rPr>
              <a:t>Oleh</a:t>
            </a:r>
            <a:r>
              <a:rPr lang="en-US" sz="3200" b="1" dirty="0" smtClean="0">
                <a:solidFill>
                  <a:schemeClr val="bg1"/>
                </a:solidFill>
              </a:rPr>
              <a:t>: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Tim </a:t>
            </a:r>
            <a:r>
              <a:rPr lang="en-US" sz="3200" b="1" dirty="0" err="1" smtClean="0">
                <a:solidFill>
                  <a:schemeClr val="bg1"/>
                </a:solidFill>
              </a:rPr>
              <a:t>Struktur</a:t>
            </a:r>
            <a:r>
              <a:rPr lang="en-US" sz="3200" b="1" dirty="0" smtClean="0">
                <a:solidFill>
                  <a:schemeClr val="bg1"/>
                </a:solidFill>
              </a:rPr>
              <a:t> Data IF</a:t>
            </a:r>
            <a:endParaRPr lang="id-ID" sz="2000" b="1" dirty="0">
              <a:solidFill>
                <a:schemeClr val="bg1"/>
              </a:solidFill>
            </a:endParaRPr>
          </a:p>
        </p:txBody>
      </p:sp>
      <p:pic>
        <p:nvPicPr>
          <p:cNvPr id="1028" name="Picture 4" descr="E:\Adam Baru\Modul Adam\Struktur Data\Gambar\12908_confused_desktop_computer_mascot_cartoon_character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xmlns:mc="http://schemas.openxmlformats.org/markup-compatibility/2006" xmlns:a14="http://schemas.microsoft.com/office/drawing/2010/main" val="FFFFFF" mc:Ignorable=""/>
              </a:clrFrom>
              <a:clrTo>
                <a:srgbClr xmlns:mc="http://schemas.openxmlformats.org/markup-compatibility/2006" xmlns:a14="http://schemas.microsoft.com/office/drawing/2010/main" val="FFFFFF" mc:Ignorable="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1928802"/>
            <a:ext cx="2914650" cy="30480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Adam Baru\Modul Adam\Pemrograman Berorientasi Objek\Gambar\childrens_question_2360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DATA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>
                <a:sym typeface="Wingdings" pitchFamily="2" charset="2"/>
              </a:rPr>
              <a:t>Kumpulan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nilai-nilai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Bagian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terkecil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suatu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informasi</a:t>
            </a:r>
            <a:endParaRPr lang="en-US" dirty="0" smtClean="0">
              <a:sym typeface="Wingdings" pitchFamily="2" charset="2"/>
            </a:endParaRP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>
                <a:sym typeface="Wingdings" pitchFamily="2" charset="2"/>
              </a:rPr>
              <a:t>Data </a:t>
            </a:r>
            <a:r>
              <a:rPr lang="en-US" dirty="0" err="1" smtClean="0">
                <a:sym typeface="Wingdings" pitchFamily="2" charset="2"/>
              </a:rPr>
              <a:t>bersifat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JAMAK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None/>
            </a:pPr>
            <a:endParaRPr lang="en-US" dirty="0" smtClean="0"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0" name="Picture 2" descr="E:\Adam Baru\Modul Adam\Struktur Data\Gambar\Data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xmlns:mc="http://schemas.openxmlformats.org/markup-compatibility/2006" xmlns:a14="http://schemas.microsoft.com/office/drawing/2010/main" val="FFFFFF" mc:Ignorable=""/>
              </a:clrFrom>
              <a:clrTo>
                <a:srgbClr xmlns:mc="http://schemas.openxmlformats.org/markup-compatibility/2006" xmlns:a14="http://schemas.microsoft.com/office/drawing/2010/main" val="FFFFFF" mc:Ignorable="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9322" y="4071942"/>
            <a:ext cx="2952744" cy="2209637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STRUKTUR DATA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noProof="1" smtClean="0">
                <a:sym typeface="Wingdings" pitchFamily="2" charset="2"/>
              </a:rPr>
              <a:t>Model matematis atau bentuk logik dari suatu organisasi data.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noProof="1" smtClean="0">
                <a:sym typeface="Wingdings" pitchFamily="2" charset="2"/>
              </a:rPr>
              <a:t>Model data harus bisa merefleksikan data di kehidupan nyata.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noProof="1" smtClean="0">
                <a:sym typeface="Wingdings" pitchFamily="2" charset="2"/>
              </a:rPr>
              <a:t>Struktur data harus simpel dalam memproses data yang ada di dalamnya.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TIPE DATA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Tipe</a:t>
            </a:r>
            <a:r>
              <a:rPr lang="en-US" dirty="0" smtClean="0">
                <a:sym typeface="Wingdings" pitchFamily="2" charset="2"/>
              </a:rPr>
              <a:t> data </a:t>
            </a:r>
            <a:r>
              <a:rPr lang="en-US" dirty="0" err="1" smtClean="0">
                <a:sym typeface="Wingdings" pitchFamily="2" charset="2"/>
              </a:rPr>
              <a:t>dasar</a:t>
            </a:r>
            <a:endParaRPr lang="en-US" dirty="0" smtClean="0">
              <a:sym typeface="Wingdings" pitchFamily="2" charset="2"/>
            </a:endParaRP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Tipe</a:t>
            </a:r>
            <a:r>
              <a:rPr lang="en-US" dirty="0" smtClean="0">
                <a:sym typeface="Wingdings" pitchFamily="2" charset="2"/>
              </a:rPr>
              <a:t> data </a:t>
            </a:r>
            <a:r>
              <a:rPr lang="en-US" dirty="0" err="1" smtClean="0">
                <a:sym typeface="Wingdings" pitchFamily="2" charset="2"/>
              </a:rPr>
              <a:t>bentukan</a:t>
            </a:r>
            <a:r>
              <a:rPr lang="en-US" dirty="0" smtClean="0">
                <a:sym typeface="Wingdings" pitchFamily="2" charset="2"/>
              </a:rPr>
              <a:t>.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4" name="Picture 2" descr="E:\Adam Baru\Modul Adam\Struktur Data\Gambar\albert_einstein-300x300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xmlns:mc="http://schemas.openxmlformats.org/markup-compatibility/2006" xmlns:a14="http://schemas.microsoft.com/office/drawing/2010/main" val="FFFFFF" mc:Ignorable=""/>
              </a:clrFrom>
              <a:clrTo>
                <a:srgbClr xmlns:mc="http://schemas.openxmlformats.org/markup-compatibility/2006" xmlns:a14="http://schemas.microsoft.com/office/drawing/2010/main" val="FFFFFF" mc:Ignorable="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46" y="3286124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TIPE DATA DASAR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Tipe</a:t>
            </a:r>
            <a:r>
              <a:rPr lang="en-US" dirty="0" smtClean="0">
                <a:sym typeface="Wingdings" pitchFamily="2" charset="2"/>
              </a:rPr>
              <a:t> data yang </a:t>
            </a:r>
            <a:r>
              <a:rPr lang="en-US" dirty="0" err="1" smtClean="0">
                <a:sym typeface="Wingdings" pitchFamily="2" charset="2"/>
              </a:rPr>
              <a:t>sudah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dikenal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kehidupan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sehari-hari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Sering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disebut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sebagai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predefined data type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Contoh</a:t>
            </a:r>
            <a:r>
              <a:rPr lang="en-US" dirty="0" smtClean="0">
                <a:sym typeface="Wingdings" pitchFamily="2" charset="2"/>
              </a:rPr>
              <a:t>: </a:t>
            </a:r>
            <a:r>
              <a:rPr lang="en-US" dirty="0" err="1" smtClean="0">
                <a:sym typeface="Wingdings" pitchFamily="2" charset="2"/>
              </a:rPr>
              <a:t>bilangan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logika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bilangan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bulat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karakter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bilangan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riil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string.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Bilangan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logika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bilangan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bulat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karakter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tipe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 data ordinal </a:t>
            </a:r>
            <a:r>
              <a:rPr lang="en-US" b="1" dirty="0" smtClean="0">
                <a:sym typeface="Wingdings" pitchFamily="2" charset="2"/>
              </a:rPr>
              <a:t>(</a:t>
            </a:r>
            <a:r>
              <a:rPr lang="en-US" dirty="0" err="1" smtClean="0">
                <a:sym typeface="Wingdings" pitchFamily="2" charset="2"/>
              </a:rPr>
              <a:t>bisa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dikonversikan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nilai</a:t>
            </a:r>
            <a:r>
              <a:rPr lang="en-US" dirty="0" smtClean="0">
                <a:sym typeface="Wingdings" pitchFamily="2" charset="2"/>
              </a:rPr>
              <a:t> integer).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TIPE DATA BENTUKAN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Tipe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didefinisikan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sendiri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oleh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pemrogram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Sering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disebut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sebagai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user-defined type data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Contoh</a:t>
            </a:r>
            <a:r>
              <a:rPr lang="en-US" dirty="0" smtClean="0">
                <a:sym typeface="Wingdings" pitchFamily="2" charset="2"/>
              </a:rPr>
              <a:t>: </a:t>
            </a:r>
            <a:r>
              <a:rPr lang="en-US" dirty="0" err="1" smtClean="0">
                <a:sym typeface="Wingdings" pitchFamily="2" charset="2"/>
              </a:rPr>
              <a:t>tipe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dasar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diberi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nama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tipe</a:t>
            </a:r>
            <a:r>
              <a:rPr lang="en-US" dirty="0" smtClean="0">
                <a:sym typeface="Wingdings" pitchFamily="2" charset="2"/>
              </a:rPr>
              <a:t> data </a:t>
            </a:r>
            <a:r>
              <a:rPr lang="en-US" dirty="0" err="1" smtClean="0">
                <a:sym typeface="Wingdings" pitchFamily="2" charset="2"/>
              </a:rPr>
              <a:t>baru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record</a:t>
            </a:r>
            <a:r>
              <a:rPr lang="en-US" dirty="0" smtClean="0">
                <a:sym typeface="Wingdings" pitchFamily="2" charset="2"/>
              </a:rPr>
              <a:t>.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ALGORITMA TIPE BENTUKAN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Tipe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dasar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diberi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nama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tipe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baru</a:t>
            </a:r>
            <a:endParaRPr lang="en-US" dirty="0" smtClean="0">
              <a:sym typeface="Wingdings" pitchFamily="2" charset="2"/>
            </a:endParaRP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None/>
            </a:pPr>
            <a:r>
              <a:rPr lang="en-US" dirty="0" smtClean="0">
                <a:sym typeface="Wingdings" pitchFamily="2" charset="2"/>
              </a:rPr>
              <a:t>	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  <a:sym typeface="Wingdings" pitchFamily="2" charset="2"/>
            </a:endParaRP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 startAt="2"/>
            </a:pPr>
            <a:r>
              <a:rPr lang="en-US" dirty="0" smtClean="0">
                <a:sym typeface="Wingdings" pitchFamily="2" charset="2"/>
              </a:rPr>
              <a:t>Record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None/>
            </a:pPr>
            <a:r>
              <a:rPr lang="en-US" dirty="0" smtClean="0">
                <a:sym typeface="Wingdings" pitchFamily="2" charset="2"/>
              </a:rPr>
              <a:t>	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ounded Rectangle 4"/>
          <p:cNvSpPr/>
          <p:nvPr/>
        </p:nvSpPr>
        <p:spPr>
          <a:xfrm>
            <a:off x="1214414" y="2500306"/>
            <a:ext cx="685804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type</a:t>
            </a:r>
            <a:r>
              <a:rPr lang="en-US" sz="2800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nama_baru</a:t>
            </a:r>
            <a:r>
              <a:rPr lang="en-US" sz="2800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: </a:t>
            </a:r>
            <a:r>
              <a:rPr lang="en-US" sz="2800" b="1" u="sng" dirty="0" err="1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tipedasar</a:t>
            </a:r>
            <a:endParaRPr lang="id-ID" sz="2800" dirty="0">
              <a:solidFill>
                <a:srgbClr xmlns:mc="http://schemas.openxmlformats.org/markup-compatibility/2006" xmlns:a14="http://schemas.microsoft.com/office/drawing/2010/main" val="FFFF00" mc:Ignorable="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214414" y="4071942"/>
            <a:ext cx="6858048" cy="18573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type</a:t>
            </a:r>
            <a:r>
              <a:rPr lang="en-US" sz="2800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nama_record</a:t>
            </a:r>
            <a:r>
              <a:rPr lang="en-US" sz="2800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: </a:t>
            </a:r>
            <a:r>
              <a:rPr lang="en-US" sz="2800" b="1" u="sng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record</a:t>
            </a:r>
          </a:p>
          <a:p>
            <a:pPr algn="ctr"/>
            <a:r>
              <a:rPr lang="en-US" sz="2800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&lt; elemen1 : </a:t>
            </a:r>
            <a:r>
              <a:rPr lang="en-US" sz="2800" b="1" u="sng" dirty="0" err="1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tipedata</a:t>
            </a:r>
            <a:r>
              <a:rPr lang="en-US" sz="2800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,</a:t>
            </a:r>
          </a:p>
          <a:p>
            <a:pPr algn="ctr"/>
            <a:r>
              <a:rPr lang="en-US" sz="2800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  elemen2 : </a:t>
            </a:r>
            <a:r>
              <a:rPr lang="en-US" sz="2800" b="1" dirty="0" err="1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tipedata</a:t>
            </a:r>
            <a:r>
              <a:rPr lang="en-US" sz="2800" b="1" dirty="0" smtClean="0">
                <a:solidFill>
                  <a:srgbClr xmlns:mc="http://schemas.openxmlformats.org/markup-compatibility/2006" xmlns:a14="http://schemas.microsoft.com/office/drawing/2010/main" val="FFFF00" mc:Ignorable="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&gt;</a:t>
            </a:r>
            <a:endParaRPr lang="id-ID" sz="2800" u="sng" dirty="0">
              <a:solidFill>
                <a:srgbClr xmlns:mc="http://schemas.openxmlformats.org/markup-compatibility/2006" xmlns:a14="http://schemas.microsoft.com/office/drawing/2010/main" val="FFFF00" mc:Ignorable="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TUGAS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Buatlah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algoritma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mengolah</a:t>
            </a:r>
            <a:r>
              <a:rPr lang="en-US" dirty="0" smtClean="0">
                <a:sym typeface="Wingdings" pitchFamily="2" charset="2"/>
              </a:rPr>
              <a:t> data </a:t>
            </a:r>
            <a:r>
              <a:rPr lang="id-ID" dirty="0" smtClean="0">
                <a:sym typeface="Wingdings" pitchFamily="2" charset="2"/>
              </a:rPr>
              <a:t>1 orang </a:t>
            </a:r>
            <a:r>
              <a:rPr lang="en-US" dirty="0" err="1" smtClean="0">
                <a:sym typeface="Wingdings" pitchFamily="2" charset="2"/>
              </a:rPr>
              <a:t>mahasiswa</a:t>
            </a:r>
            <a:r>
              <a:rPr lang="id-ID" dirty="0" smtClean="0">
                <a:sym typeface="Wingdings" pitchFamily="2" charset="2"/>
              </a:rPr>
              <a:t>(gunakan </a:t>
            </a:r>
            <a:r>
              <a:rPr lang="en-US" dirty="0" smtClean="0">
                <a:sym typeface="Wingdings" pitchFamily="2" charset="2"/>
              </a:rPr>
              <a:t>r</a:t>
            </a:r>
            <a:r>
              <a:rPr lang="id-ID" smtClean="0">
                <a:sym typeface="Wingdings" pitchFamily="2" charset="2"/>
              </a:rPr>
              <a:t>ecord</a:t>
            </a:r>
            <a:r>
              <a:rPr lang="en-US" smtClean="0">
                <a:sym typeface="Wingdings" pitchFamily="2" charset="2"/>
              </a:rPr>
              <a:t>)!</a:t>
            </a:r>
            <a:endParaRPr lang="en-US" dirty="0" smtClean="0">
              <a:sym typeface="Wingdings" pitchFamily="2" charset="2"/>
            </a:endParaRP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Kerjakan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kertas</a:t>
            </a:r>
            <a:r>
              <a:rPr lang="en-US" dirty="0" smtClean="0">
                <a:sym typeface="Wingdings" pitchFamily="2" charset="2"/>
              </a:rPr>
              <a:t> folio </a:t>
            </a:r>
            <a:r>
              <a:rPr lang="en-US" dirty="0" err="1" smtClean="0">
                <a:sym typeface="Wingdings" pitchFamily="2" charset="2"/>
              </a:rPr>
              <a:t>bergaris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ditulis</a:t>
            </a:r>
            <a:r>
              <a:rPr lang="en-US" dirty="0" smtClean="0">
                <a:sym typeface="Wingdings" pitchFamily="2" charset="2"/>
              </a:rPr>
              <a:t>! (</a:t>
            </a:r>
            <a:r>
              <a:rPr lang="en-US" dirty="0" err="1" smtClean="0">
                <a:sym typeface="Wingdings" pitchFamily="2" charset="2"/>
              </a:rPr>
              <a:t>Perorang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Kumpulkan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minggu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depan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None/>
            </a:pPr>
            <a:r>
              <a:rPr lang="en-US" dirty="0" smtClean="0">
                <a:sym typeface="Wingdings" pitchFamily="2" charset="2"/>
              </a:rPr>
              <a:t>	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clrChange>
              <a:clrFrom>
                <a:srgbClr xmlns:mc="http://schemas.openxmlformats.org/markup-compatibility/2006" xmlns:a14="http://schemas.microsoft.com/office/drawing/2010/main" val="FFFFFF" mc:Ignorable=""/>
              </a:clrFrom>
              <a:clrTo>
                <a:srgbClr xmlns:mc="http://schemas.openxmlformats.org/markup-compatibility/2006" xmlns:a14="http://schemas.microsoft.com/office/drawing/2010/main" val="FFFFFF" mc:Ignorable="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4293096"/>
            <a:ext cx="2286000" cy="22860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515" y="260648"/>
            <a:ext cx="8153400" cy="990600"/>
          </a:xfrm>
        </p:spPr>
        <p:txBody>
          <a:bodyPr/>
          <a:lstStyle/>
          <a:p>
            <a:r>
              <a:rPr lang="id-ID" b="1" dirty="0" smtClean="0"/>
              <a:t>EPISODE AKAN DATANG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628800"/>
            <a:ext cx="8153400" cy="4896544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Array statis (1)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Deklarasi umum array statis</a:t>
            </a:r>
          </a:p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id-ID" dirty="0" smtClean="0">
                <a:sym typeface="Wingdings" pitchFamily="2" charset="2"/>
              </a:rPr>
              <a:t>Operasi-operasi pada array statis</a:t>
            </a: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</a:pPr>
            <a:endParaRPr lang="id-ID" dirty="0" smtClean="0"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clrChange>
              <a:clrFrom>
                <a:srgbClr xmlns:mc="http://schemas.openxmlformats.org/markup-compatibility/2006" xmlns:a14="http://schemas.microsoft.com/office/drawing/2010/main" val="FFFFFF" mc:Ignorable=""/>
              </a:clrFrom>
              <a:clrTo>
                <a:srgbClr xmlns:mc="http://schemas.openxmlformats.org/markup-compatibility/2006" xmlns:a14="http://schemas.microsoft.com/office/drawing/2010/main" val="FFFFFF" mc:Ignorable="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4149080"/>
            <a:ext cx="3557960" cy="2311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974823"/>
      </p:ext>
    </p:extLst>
  </p:cSld>
  <p:clrMapOvr>
    <a:masterClrMapping/>
  </p:clrMapOvr>
  <p:transition xmlns:p14="http://schemas.microsoft.com/office/powerpoint/2010/main">
    <p:dissolv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464646" mc:Ignorable=""/>
      </a:dk2>
      <a:lt2>
        <a:srgbClr xmlns:mc="http://schemas.openxmlformats.org/markup-compatibility/2006" xmlns:a14="http://schemas.microsoft.com/office/drawing/2010/main" val="DEF5FA" mc:Ignorable=""/>
      </a:lt2>
      <a:accent1>
        <a:srgbClr xmlns:mc="http://schemas.openxmlformats.org/markup-compatibility/2006" xmlns:a14="http://schemas.microsoft.com/office/drawing/2010/main" val="2DA2BF" mc:Ignorable=""/>
      </a:accent1>
      <a:accent2>
        <a:srgbClr xmlns:mc="http://schemas.openxmlformats.org/markup-compatibility/2006" xmlns:a14="http://schemas.microsoft.com/office/drawing/2010/main" val="DA1F28" mc:Ignorable=""/>
      </a:accent2>
      <a:accent3>
        <a:srgbClr xmlns:mc="http://schemas.openxmlformats.org/markup-compatibility/2006" xmlns:a14="http://schemas.microsoft.com/office/drawing/2010/main" val="EB641B" mc:Ignorable=""/>
      </a:accent3>
      <a:accent4>
        <a:srgbClr xmlns:mc="http://schemas.openxmlformats.org/markup-compatibility/2006" xmlns:a14="http://schemas.microsoft.com/office/drawing/2010/main" val="39639D" mc:Ignorable=""/>
      </a:accent4>
      <a:accent5>
        <a:srgbClr xmlns:mc="http://schemas.openxmlformats.org/markup-compatibility/2006" xmlns:a14="http://schemas.microsoft.com/office/drawing/2010/main" val="474B78" mc:Ignorable=""/>
      </a:accent5>
      <a:accent6>
        <a:srgbClr xmlns:mc="http://schemas.openxmlformats.org/markup-compatibility/2006" xmlns:a14="http://schemas.microsoft.com/office/drawing/2010/main" val="7D3C4A" mc:Ignorable=""/>
      </a:accent6>
      <a:hlink>
        <a:srgbClr xmlns:mc="http://schemas.openxmlformats.org/markup-compatibility/2006" xmlns:a14="http://schemas.microsoft.com/office/drawing/2010/main" val="FF8119" mc:Ignorable=""/>
      </a:hlink>
      <a:folHlink>
        <a:srgbClr xmlns:mc="http://schemas.openxmlformats.org/markup-compatibility/2006" xmlns:a14="http://schemas.microsoft.com/office/drawing/2010/main" val="44B9E8" mc:Ignorable="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xmlns:mc="http://schemas.openxmlformats.org/markup-compatibility/2006" xmlns:a14="http://schemas.microsoft.com/office/drawing/2010/main" val="000000" mc:Ignorable="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xmlns:mc="http://schemas.openxmlformats.org/markup-compatibility/2006" xmlns:a14="http://schemas.microsoft.com/office/drawing/2010/main" val="000000" mc:Ignorable="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559</TotalTime>
  <Words>229</Words>
  <Application>Microsoft Office PowerPoint</Application>
  <PresentationFormat>On-screen Show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Median</vt:lpstr>
      <vt:lpstr>DIKTAT struktur data</vt:lpstr>
      <vt:lpstr>DATA</vt:lpstr>
      <vt:lpstr>STRUKTUR DATA</vt:lpstr>
      <vt:lpstr>TIPE DATA</vt:lpstr>
      <vt:lpstr>TIPE DATA DASAR</vt:lpstr>
      <vt:lpstr>TIPE DATA BENTUKAN</vt:lpstr>
      <vt:lpstr>ALGORITMA TIPE BENTUKAN</vt:lpstr>
      <vt:lpstr>TUGAS</vt:lpstr>
      <vt:lpstr>EPISODE AKAN DATANG</vt:lpstr>
      <vt:lpstr>PowerPoint Presentation</vt:lpstr>
    </vt:vector>
  </TitlesOfParts>
  <Company>Teknik Informatika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I - Konsep PBO</dc:title>
  <dc:creator>Adam Mukharil Bachtiar</dc:creator>
  <cp:lastModifiedBy>Adam Mukharil Bachtiar</cp:lastModifiedBy>
  <cp:revision>126</cp:revision>
  <dcterms:created xsi:type="dcterms:W3CDTF">2010-02-18T01:05:10Z</dcterms:created>
  <dcterms:modified xsi:type="dcterms:W3CDTF">2010-02-21T15:43:11Z</dcterms:modified>
</cp:coreProperties>
</file>