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5904-1428-4B08-A0B9-924C85FB6FE0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12A99-C491-4281-BC79-06F162FA56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019800" cy="838200"/>
          </a:xfrm>
        </p:spPr>
        <p:txBody>
          <a:bodyPr/>
          <a:lstStyle/>
          <a:p>
            <a:r>
              <a:rPr lang="en-US" sz="1800" b="1" smtClean="0">
                <a:solidFill>
                  <a:srgbClr val="FF0000"/>
                </a:solidFill>
                <a:latin typeface="Kristen ITC" pitchFamily="66" charset="0"/>
                <a:cs typeface="Arial" charset="0"/>
              </a:rPr>
              <a:t>Pengaruh ICT terhadap Manajemen Pemerintahan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700730"/>
          </a:xfrm>
        </p:spPr>
        <p:txBody>
          <a:bodyPr/>
          <a:lstStyle/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Terdapat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dua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akibat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yang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ditimbulkan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sebagai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konsekuensi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perkembangan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ICT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bidang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yaitu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: (1)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Pergeseran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paradigma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organisasi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manajemen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(2)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Reformasi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sektor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publik</a:t>
            </a:r>
            <a:endParaRPr lang="en-US" sz="15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hal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organisasi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manajemen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terjadi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pergeseran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dari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paradigma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birokrasi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menjadi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paradigma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e-Government</a:t>
            </a:r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Berikut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ini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tabel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yang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akan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menggambarkan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karakteristik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dari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pergeseran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tersebut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yaitu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: (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pada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slide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selanjutnya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)</a:t>
            </a:r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Dampak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yang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kedua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dari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penerapan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ICT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bidang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adalah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reformasi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sektor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publik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menjadi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lebih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desentralistis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berorientasi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pada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pelangan</a:t>
            </a:r>
            <a:endParaRPr lang="en-US" sz="15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Reformasi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sektor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publik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ini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ditandai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dengan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perubahan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model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manajemen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dari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model government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ke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model governance</a:t>
            </a:r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konsep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governance,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tidak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lagi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menjadi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aktor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tunggal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penyelenggaraan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termasuk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pelaksanaan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urusan-urusan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pelayanan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publik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sehingga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perlu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bekerjasama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dengan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sektor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privat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maupun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masyarakat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.</a:t>
            </a:r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Konsep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governance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menempatkan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keberhasilan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pelanggaran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atas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dasar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sinergi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antara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berbagai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komponen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masyarakat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.</a:t>
            </a:r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Perubahan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model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penyelenggaraan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tersebut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akan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berimplikasi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apda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perubahan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manajemen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pemerintahan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arti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perubahan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tata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cara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pemerinntah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melaksanakan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fungsi-fungsi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menjadi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fleksibel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responsif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sejalan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dengan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perubahan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yang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terjadi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dalam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masyarakat</a:t>
            </a:r>
            <a:r>
              <a:rPr lang="en-US" sz="15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.</a:t>
            </a:r>
          </a:p>
          <a:p>
            <a:pPr marL="179388" indent="-179388" eaLnBrk="1" fontAlgn="t" hangingPunct="1">
              <a:buFont typeface="Wingdings" pitchFamily="2" charset="2"/>
              <a:buChar char="q"/>
            </a:pPr>
            <a:endParaRPr lang="en-US" sz="1500" dirty="0" smtClean="0"/>
          </a:p>
          <a:p>
            <a:pPr marL="179388" indent="-179388" eaLnBrk="1" fontAlgn="t" hangingPunct="1">
              <a:buFont typeface="Wingdings" pitchFamily="2" charset="2"/>
              <a:buChar char="q"/>
            </a:pPr>
            <a:endParaRPr lang="en-US" sz="1500" dirty="0" smtClean="0"/>
          </a:p>
          <a:p>
            <a:pPr marL="179388" indent="-179388" eaLnBrk="1" fontAlgn="t" hangingPunct="1">
              <a:buFont typeface="Wingdings" pitchFamily="2" charset="2"/>
              <a:buChar char="q"/>
            </a:pPr>
            <a:endParaRPr lang="en-US" sz="1500" dirty="0" smtClean="0"/>
          </a:p>
          <a:p>
            <a:pPr marL="179388" indent="-179388" eaLnBrk="1" fontAlgn="t" hangingPunct="1">
              <a:buFont typeface="Wingdings" pitchFamily="2" charset="2"/>
              <a:buChar char="q"/>
            </a:pPr>
            <a:endParaRPr lang="en-US" sz="1500" dirty="0" smtClean="0"/>
          </a:p>
          <a:p>
            <a:pPr marL="179388" indent="-179388" eaLnBrk="1" fontAlgn="t" hangingPunct="1">
              <a:buFont typeface="Wingdings" pitchFamily="2" charset="2"/>
              <a:buChar char="q"/>
            </a:pPr>
            <a:endParaRPr lang="en-US" sz="1500" dirty="0" smtClean="0"/>
          </a:p>
          <a:p>
            <a:pPr marL="179388" indent="-179388" eaLnBrk="1" fontAlgn="t" hangingPunct="1">
              <a:buFont typeface="Wingdings" pitchFamily="2" charset="2"/>
              <a:buChar char="q"/>
            </a:pPr>
            <a:endParaRPr lang="en-US" sz="1500" dirty="0" smtClean="0"/>
          </a:p>
          <a:p>
            <a:pPr marL="179388" indent="-179388" algn="just">
              <a:buFont typeface="Wingdings" pitchFamily="2" charset="2"/>
              <a:buChar char="q"/>
            </a:pPr>
            <a:endParaRPr lang="en-US" sz="1500" dirty="0" smtClean="0">
              <a:latin typeface="Arial" charset="0"/>
              <a:cs typeface="Arial" charset="0"/>
            </a:endParaRPr>
          </a:p>
          <a:p>
            <a:pPr marL="179388" indent="-179388" algn="just">
              <a:buFont typeface="Wingdings" pitchFamily="2" charset="2"/>
              <a:buChar char="q"/>
            </a:pPr>
            <a:endParaRPr lang="en-US" sz="1500" dirty="0" smtClean="0">
              <a:latin typeface="Arial" charset="0"/>
              <a:cs typeface="Arial" charset="0"/>
            </a:endParaRPr>
          </a:p>
          <a:p>
            <a:pPr marL="179388" indent="-179388" algn="just">
              <a:buFont typeface="Wingdings" pitchFamily="2" charset="2"/>
              <a:buChar char="q"/>
            </a:pPr>
            <a:endParaRPr lang="en-US" sz="15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00042"/>
          <a:ext cx="8477281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318"/>
                <a:gridCol w="3169766"/>
                <a:gridCol w="3317197"/>
              </a:tblGrid>
              <a:tr h="4161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Karakteristik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Paradigma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Birokrasi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Paradigma</a:t>
                      </a:r>
                      <a:r>
                        <a:rPr lang="en-US" dirty="0" smtClean="0"/>
                        <a:t> e-Gov</a:t>
                      </a:r>
                      <a:endParaRPr lang="en-US" dirty="0"/>
                    </a:p>
                  </a:txBody>
                  <a:tcPr/>
                </a:tc>
              </a:tr>
              <a:tr h="581498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Orientasi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Efisiensi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dlm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Kepuasan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pengguna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fleksibilitas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0939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Proses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Organisasi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Rationalitas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fungsional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departementalisasi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vertical-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hirarkhis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Hirarkhi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horizontal,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organisasi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berbasis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jejaring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saling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berbagi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0939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Prinsip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berdasarkan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mandat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fleksibel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kerjasama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antardepartemen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melalui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koordinasi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terpusat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1498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Gaya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Kepemimpinan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Komando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Fasilitasi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koordinasi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kewirausahaan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inovatif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0939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Komunikasi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Internal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Top-Down,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hirarkhis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Jejaring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multiarah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koordinasi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terpusat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komunikasi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langsung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1498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Komunikasi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Eksternal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Sentralisasi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foprmal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saluran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terbatas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Formal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informal, feedback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langsung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cepat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saluran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beragam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1498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Mode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Pelayanan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Melalui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dokumen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tertulis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interaksi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interpersonal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Pertukaran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elektronik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jarang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interaksi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langsung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1498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Prinsip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Publik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Standarisasi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imparsial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keadilan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Perlakuan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berbeda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sesuai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keinginan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pengguna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lebih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terpersonalisasi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312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Pengaruh ICT terhadap Manajemen Pemerintahan</vt:lpstr>
      <vt:lpstr>Slide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Pengaruh ICT terhadap Manajemen Pemerintahan</dc:title>
  <dc:creator>Your User Name</dc:creator>
  <cp:lastModifiedBy>Your User Name</cp:lastModifiedBy>
  <cp:revision>1</cp:revision>
  <dcterms:created xsi:type="dcterms:W3CDTF">2010-03-22T03:09:29Z</dcterms:created>
  <dcterms:modified xsi:type="dcterms:W3CDTF">2010-03-22T03:11:10Z</dcterms:modified>
</cp:coreProperties>
</file>