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JENIS – JENIS HUBUNGAN ANTAR PRIBADI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ADA </a:t>
            </a:r>
            <a:r>
              <a:rPr lang="en-US" sz="2800" dirty="0" smtClean="0"/>
              <a:t>6 JENIS ATAU TAHAP  HUBUNGAN ANTAR PRIBADI 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1. TAHAP PERKENALAN</a:t>
            </a:r>
          </a:p>
          <a:p>
            <a:pPr>
              <a:buNone/>
            </a:pPr>
            <a:r>
              <a:rPr lang="en-US" sz="2800" dirty="0" smtClean="0"/>
              <a:t>2. TAHAP PERSAHABATAN</a:t>
            </a:r>
          </a:p>
          <a:p>
            <a:pPr>
              <a:buNone/>
            </a:pPr>
            <a:r>
              <a:rPr lang="en-US" sz="2800" dirty="0" smtClean="0"/>
              <a:t>3. TAHAP KEAKRABAN DAN KEINTIMAN</a:t>
            </a:r>
          </a:p>
          <a:p>
            <a:pPr>
              <a:buNone/>
            </a:pPr>
            <a:r>
              <a:rPr lang="en-US" sz="2800" dirty="0" smtClean="0"/>
              <a:t>4. HUBUNGAN SUAMI DENGAN ISTRI</a:t>
            </a:r>
          </a:p>
          <a:p>
            <a:pPr>
              <a:buNone/>
            </a:pPr>
            <a:r>
              <a:rPr lang="en-US" sz="2800" dirty="0" smtClean="0"/>
              <a:t>5. HUBUNGAN ORANG TUA DAN ANAK</a:t>
            </a:r>
          </a:p>
          <a:p>
            <a:pPr>
              <a:buNone/>
            </a:pPr>
            <a:r>
              <a:rPr lang="en-US" sz="2800" dirty="0" smtClean="0"/>
              <a:t>6. HUBUNGAN PERSAUDARAAN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MENGENAL KOMUNIKASI ANTAR PRIBADI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FENOMENA KESEHARIAN :</a:t>
            </a:r>
          </a:p>
          <a:p>
            <a:endParaRPr lang="en-US" sz="2400" dirty="0"/>
          </a:p>
          <a:p>
            <a:r>
              <a:rPr lang="en-US" sz="2400" dirty="0" smtClean="0"/>
              <a:t>KOMUNIKASI ANTAR PRIBADI</a:t>
            </a:r>
          </a:p>
          <a:p>
            <a:endParaRPr lang="en-US" sz="2400" dirty="0"/>
          </a:p>
          <a:p>
            <a:r>
              <a:rPr lang="en-US" sz="2400" dirty="0" smtClean="0"/>
              <a:t>KOMUNIKASI KELOMPOK</a:t>
            </a:r>
          </a:p>
          <a:p>
            <a:endParaRPr lang="en-US" sz="2400" dirty="0"/>
          </a:p>
          <a:p>
            <a:r>
              <a:rPr lang="en-US" sz="2400" dirty="0" smtClean="0"/>
              <a:t>KOMUNIKASI PUBLIK</a:t>
            </a:r>
          </a:p>
          <a:p>
            <a:endParaRPr lang="en-US" sz="2400" dirty="0"/>
          </a:p>
          <a:p>
            <a:r>
              <a:rPr lang="en-US" sz="2400" dirty="0" smtClean="0"/>
              <a:t>KOMUNIKASI ORGANISASI</a:t>
            </a:r>
          </a:p>
          <a:p>
            <a:endParaRPr lang="en-US" sz="2400" dirty="0"/>
          </a:p>
          <a:p>
            <a:r>
              <a:rPr lang="en-US" sz="2400" dirty="0" smtClean="0"/>
              <a:t>PROSES KOMUNIKASI MASSA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457</TotalTime>
  <Words>25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JENIS – JENIS HUBUNGAN ANTAR PRIBADI</vt:lpstr>
      <vt:lpstr>MENGENAL KOMUNIKASI ANTAR PRIBADI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 PRIBADI</dc:title>
  <dc:creator>Universitas Komputer Indonesia</dc:creator>
  <cp:lastModifiedBy>Universitas Komputer Indonesia</cp:lastModifiedBy>
  <cp:revision>94</cp:revision>
  <dcterms:created xsi:type="dcterms:W3CDTF">2010-01-11T16:19:10Z</dcterms:created>
  <dcterms:modified xsi:type="dcterms:W3CDTF">2010-01-14T08:49:20Z</dcterms:modified>
</cp:coreProperties>
</file>