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E9DE2D7-3D2E-4841-A83A-D31D60D78D5E}" type="datetimeFigureOut">
              <a:rPr lang="en-US" smtClean="0"/>
              <a:pPr/>
              <a:t>3/22/2010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F932DF0-B6C5-4034-AFA0-59666CE90A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26473"/>
            <a:ext cx="7772400" cy="1149927"/>
          </a:xfrm>
        </p:spPr>
        <p:txBody>
          <a:bodyPr>
            <a:noAutofit/>
          </a:bodyPr>
          <a:lstStyle/>
          <a:p>
            <a:r>
              <a:rPr lang="en-US" dirty="0" smtClean="0"/>
              <a:t>KEPRIBADIAN DAN ETIKA PROFESI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SIMPANLAH KEKUATAN DIRI ANDA SENDIRI, NAMUN BAGIKANLAH KEKUATAN ANDA KEPADA ORANG LAIN</a:t>
            </a:r>
          </a:p>
          <a:p>
            <a:endParaRPr lang="en-US" sz="2400" b="1" dirty="0"/>
          </a:p>
          <a:p>
            <a:r>
              <a:rPr lang="en-US" sz="2400" b="1" dirty="0" smtClean="0"/>
              <a:t>(Robert Louis Stevenson) </a:t>
            </a:r>
            <a:endParaRPr lang="en-US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3 B : 1. BEHAVIOUR</a:t>
            </a:r>
          </a:p>
          <a:p>
            <a:pPr lvl="2"/>
            <a:r>
              <a:rPr lang="en-US" sz="3200" dirty="0" smtClean="0"/>
              <a:t> </a:t>
            </a:r>
            <a:r>
              <a:rPr lang="en-US" sz="3200" dirty="0" smtClean="0"/>
              <a:t>2. BEAUTY</a:t>
            </a:r>
          </a:p>
          <a:p>
            <a:pPr lvl="2"/>
            <a:r>
              <a:rPr lang="en-US" sz="3200" dirty="0" smtClean="0"/>
              <a:t> 3. BRAIN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EMPAT CORAK DASAR KEPRIBADIAN YANG MENYANGKUT WATAK ATSANGAU TEMPERAMEN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SANGUINE</a:t>
            </a:r>
          </a:p>
          <a:p>
            <a:r>
              <a:rPr lang="en-US" dirty="0" smtClean="0"/>
              <a:t>2. CHOLERIC</a:t>
            </a:r>
          </a:p>
          <a:p>
            <a:r>
              <a:rPr lang="en-US" dirty="0" smtClean="0"/>
              <a:t>3. MELANCHOLY</a:t>
            </a:r>
          </a:p>
          <a:p>
            <a:r>
              <a:rPr lang="en-US" dirty="0" smtClean="0"/>
              <a:t>4. PHLEGMATIS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PENGEMBANGAN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“JIKA KITA TIDAK BERUBAH, KITA TIDAK AKAN BERTUMBUH. JIKA KITA BERTUMBUH, KITA BELUM BENAR – BENAR HIDUP “</a:t>
            </a:r>
          </a:p>
          <a:p>
            <a:endParaRPr lang="en-US" dirty="0" smtClean="0"/>
          </a:p>
          <a:p>
            <a:pPr lvl="8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</a:t>
            </a:r>
            <a:r>
              <a:rPr lang="en-US" b="1" dirty="0" smtClean="0"/>
              <a:t>(GAIL SHEEBY)</a:t>
            </a:r>
            <a:endParaRPr lang="en-US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LATAR BELAKANG DIPERLUKANNYA PENGEMBANGAN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MENURUT CONNY SETIAWAN :</a:t>
            </a:r>
          </a:p>
          <a:p>
            <a:r>
              <a:rPr lang="en-US" dirty="0" smtClean="0"/>
              <a:t>MENGEMUKAKAN BAHWA MANUSIA HIDUP ANTARA DUA KUTUB EKSISTENSI, YAITU :</a:t>
            </a:r>
          </a:p>
          <a:p>
            <a:r>
              <a:rPr lang="en-US" dirty="0" smtClean="0"/>
              <a:t>1. EKSISTENSI INDIVIDUAL</a:t>
            </a:r>
          </a:p>
          <a:p>
            <a:r>
              <a:rPr lang="en-US" dirty="0" smtClean="0"/>
              <a:t>2. EKSISTENSI SOSIAL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MANFAAT MEMPELAJARI PENGEMBANGAN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1. AGAR DIPEROLEH PEMAHAMAN YANG LEBIH BAIK MENGENAI KEKUATAN – KEKUATAN YANG KITA MILIKI.</a:t>
            </a:r>
          </a:p>
          <a:p>
            <a:pPr algn="just"/>
            <a:r>
              <a:rPr lang="en-US" dirty="0" smtClean="0"/>
              <a:t>2. AGAR KITA MEMAHAMI KELEMAHAN – KELEMAHAN YANG ADA DI DALAM DIRI KITA.</a:t>
            </a:r>
          </a:p>
          <a:p>
            <a:pPr algn="just"/>
            <a:r>
              <a:rPr lang="en-US" dirty="0" smtClean="0"/>
              <a:t>3. AGAR KITA LEBIH MEMAHAMI , MENYADARI BAHWA KITA MEMILIKI ESSENTIAL INNER NATURE.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4. AGAR KITA MEMAHAMI MAKNA MOTIVASI DALAM UPAYA MEWUJUDKAN CITA-CITA KITA.</a:t>
            </a:r>
          </a:p>
          <a:p>
            <a:pPr algn="just"/>
            <a:r>
              <a:rPr lang="en-US" dirty="0" smtClean="0"/>
              <a:t>5. AGAR KITA MEMAHAMI MAKNA DISIPLIN DALAM KEHIDUPAN KITA.</a:t>
            </a:r>
          </a:p>
          <a:p>
            <a:pPr algn="just"/>
            <a:r>
              <a:rPr lang="en-US" dirty="0" smtClean="0"/>
              <a:t>6. AGAR KITA MEMAHAMI MAKNA KEPERCAYAAN DIRI DALAM KEHIDUPAN PRIBADI KITA.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7. AGAR KITA MEMPEROLEH PEMAHAMAN TENTANG ARTI DAN MAKNA KETANGGUHAN DIRI DALAM MENCAPAI KEBERHASILAN DALAM KEHIDUPAN.</a:t>
            </a:r>
          </a:p>
          <a:p>
            <a:pPr algn="just"/>
            <a:r>
              <a:rPr lang="en-US" dirty="0" smtClean="0"/>
              <a:t>8. AGAR DIPEROLEH PEMAHAMAN TENTANG ARTI DAN MAKNA KREATIVITAS DALAM MENAPAK KARIR DAN JUGA DALAM UPAYA PENINGKATAN KUALITAS KEMAMPUAN INTELEKTUAL.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LANJUTAN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9. AGAR DIPEROLEH PEMAHAMAN TENTANG ARTI DAN MAKNA PENYESUAIAN DIRI DIDALAM LINGKUNGAN KERJA, SOSIAL DAN DIMANA SAJA BERADA.</a:t>
            </a:r>
          </a:p>
          <a:p>
            <a:r>
              <a:rPr lang="en-US" dirty="0" smtClean="0"/>
              <a:t>10. AGAR KITA MAU DAN MAMPU BERSAING DENGAN DIRI KITA SENDIRI, MAKSUDNYA KITA SADAR MAU MENINGKATKAN, MENGOPTIMALKAN POTENSI, BAKAT ,DAN KEMAMPUAN YANG KITA MILIKI.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KONSEPSI PENGEMBANGAN DIRI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1. RANAH KOGNITIF</a:t>
            </a:r>
          </a:p>
          <a:p>
            <a:r>
              <a:rPr lang="en-US" dirty="0" smtClean="0"/>
              <a:t>2. RANAH AFEKTIF</a:t>
            </a:r>
          </a:p>
          <a:p>
            <a:r>
              <a:rPr lang="en-US" dirty="0" smtClean="0"/>
              <a:t>3. RANAH PSIKOMOTORIK</a:t>
            </a:r>
          </a:p>
          <a:p>
            <a:r>
              <a:rPr lang="en-US" dirty="0" smtClean="0"/>
              <a:t>4. RANAH INTERAKTIF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EVALUASI PENGEMBANGAN DIRI 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EVALUASI :</a:t>
            </a:r>
          </a:p>
          <a:p>
            <a:r>
              <a:rPr lang="en-US" dirty="0" smtClean="0"/>
              <a:t>1. KEMAMPUAN / POTENSI</a:t>
            </a:r>
          </a:p>
          <a:p>
            <a:r>
              <a:rPr lang="en-US" dirty="0" smtClean="0"/>
              <a:t>2. MENETAPKAN TUJUAN</a:t>
            </a:r>
          </a:p>
          <a:p>
            <a:r>
              <a:rPr lang="en-US" dirty="0" smtClean="0"/>
              <a:t>3. MEWUJUDKAN RENCANA</a:t>
            </a:r>
          </a:p>
          <a:p>
            <a:endParaRPr lang="en-US" dirty="0" smtClean="0"/>
          </a:p>
          <a:p>
            <a:r>
              <a:rPr lang="en-US" dirty="0" smtClean="0"/>
              <a:t>SETELAH MENGEVALUASI KEMAMPUAN DAN POTENSI DAN MENEKUNI BIDANG YANG KITA MINATI, HASILNYA KITA AKAN MENGHARGAI DIRI SENDIRI DAN BAHAGIA……………..!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ARTI DAN DEFINISI KEPRIBADIAN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pPr algn="just"/>
            <a:r>
              <a:rPr lang="en-US" dirty="0" smtClean="0"/>
              <a:t>ISTILAH KEPRIBADIAN (PERSONALITY) SESUNGGUHNYA MEMILIKI BANYAK ARTI. HAL INI DISEBABKAN OLEH ADANYA PERBEDAAN DALAM PENYUSUNAN TEORI, PENELITIAN, DAN PENGUKURANNYA . KIRANYA PATUT DIAKUI BAHWA DI ANTARA PARA AHLI PSIKOLOGI BELUM ADA KESEPAKATAN TENTANG ARTI DAN DEFINISI KEPRIBADIAN. BOLEH DIKATAKAN, JUMLAH ARTI DAN DEFINISI KEPRIBADIAN ADALAH SEBANYAK AHLI YANG MENCOBA MENGATAKANNYA.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	ARTI DAN DEFINISI KEPRIBADIAN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MENURUT NY. M.A.S TEKO,</a:t>
            </a:r>
          </a:p>
          <a:p>
            <a:r>
              <a:rPr lang="en-US" dirty="0" smtClean="0"/>
              <a:t>KEPRIBADIAN ADALAH :</a:t>
            </a:r>
          </a:p>
          <a:p>
            <a:pPr algn="just"/>
            <a:r>
              <a:rPr lang="en-US" dirty="0" smtClean="0"/>
              <a:t>INTEGRASI SIKAP / SIFAT WARISAN MAUPUN YANG DIDAPATKAN DARI LINGKUNGAN SEHINGGA MENIMBULKAN KESAN PADA ORANG LAIN.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KEPRIBADIAN MENURUT PENGERTIAN SEHARI – HARI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MENUNJUK PADA BAGAIMANA INDIVIDU TAMPIL DAN MENIMBULKAN KESAN BAGI INDIVIDU – INDIVIDU LAINNYA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KEPRIBADIAN MENURUT PSIKOLOGI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GEORGE KELLY :</a:t>
            </a:r>
          </a:p>
          <a:p>
            <a:pPr algn="just"/>
            <a:r>
              <a:rPr lang="en-US" dirty="0" smtClean="0"/>
              <a:t>MEMANDANG KEPRIBADIAN SEBAGAI CARA YANG UNIK DARI INDIVIDU DALAM MENGARTIKAN  PENGALAMAN – PENGALAMAN HIDUPNYA.</a:t>
            </a:r>
          </a:p>
          <a:p>
            <a:r>
              <a:rPr lang="en-US" b="1" dirty="0" smtClean="0"/>
              <a:t>GORDON ALLPORT :</a:t>
            </a:r>
          </a:p>
          <a:p>
            <a:pPr algn="just"/>
            <a:r>
              <a:rPr lang="en-US" dirty="0" smtClean="0"/>
              <a:t>MERUMUSKAN KEPRIBADIAN SEBAGAI SESUATU YANG TERDAPAT DALAM DIRI INDIVIDU YANG MEMBIMBING DAN MEMBERI ARAH KEPADA SELURUH TINGKAH LAKU INDIVIDU YANG BERSANGKUTAN.</a:t>
            </a:r>
          </a:p>
          <a:p>
            <a:r>
              <a:rPr lang="en-US" b="1" dirty="0" smtClean="0"/>
              <a:t>SIGMUN FREUD :</a:t>
            </a:r>
          </a:p>
          <a:p>
            <a:pPr algn="just"/>
            <a:r>
              <a:rPr lang="en-US" dirty="0" smtClean="0"/>
              <a:t>MEMANDANG KEPRIBADIAN SEBAGAI SUATU STRUKTUR YANG TERDIRI DARI TIGA SISTEM, YAKNI ID, EGO, DAN SUPEREGO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ASPEK KEPRIBADIAN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SIKAP / SIFAT INDIVIDU</a:t>
            </a:r>
          </a:p>
          <a:p>
            <a:r>
              <a:rPr lang="en-US" dirty="0" smtClean="0"/>
              <a:t>2. PENGETAHUAN</a:t>
            </a:r>
          </a:p>
          <a:p>
            <a:r>
              <a:rPr lang="en-US" dirty="0" smtClean="0"/>
              <a:t>3. KETRAMPILAN </a:t>
            </a:r>
          </a:p>
          <a:p>
            <a:r>
              <a:rPr lang="en-US" dirty="0" smtClean="0"/>
              <a:t>4. KECERDASAN</a:t>
            </a:r>
          </a:p>
          <a:p>
            <a:r>
              <a:rPr lang="en-US" dirty="0" smtClean="0"/>
              <a:t>5. KESEHATAN</a:t>
            </a:r>
          </a:p>
          <a:p>
            <a:r>
              <a:rPr lang="en-US" dirty="0" smtClean="0"/>
              <a:t>6.PENAMPILAN</a:t>
            </a:r>
          </a:p>
          <a:p>
            <a:r>
              <a:rPr lang="en-US" dirty="0" smtClean="0"/>
              <a:t>7. SIKAP TERHADAP ORANG LAIN</a:t>
            </a:r>
          </a:p>
          <a:p>
            <a:r>
              <a:rPr lang="en-US" dirty="0" smtClean="0"/>
              <a:t>8. PENGENDALIAN DIRI / EMOSI</a:t>
            </a:r>
          </a:p>
          <a:p>
            <a:r>
              <a:rPr lang="en-US" dirty="0" smtClean="0"/>
              <a:t>9. NILAI / KEYAKINAN</a:t>
            </a:r>
          </a:p>
          <a:p>
            <a:r>
              <a:rPr lang="en-US" dirty="0" smtClean="0"/>
              <a:t>10. PERANAN / KEDUDUKAN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KEPRIBADIAN DALAM DAN LUAR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AutoNum type="romanUcPeriod"/>
            </a:pPr>
            <a:r>
              <a:rPr lang="en-US" dirty="0" smtClean="0"/>
              <a:t>KEPRIBADIAN DALAM (YOUR-INNER SELF)</a:t>
            </a:r>
          </a:p>
          <a:p>
            <a:pPr marL="571500" indent="-571500">
              <a:buAutoNum type="alphaUcPeriod"/>
            </a:pPr>
            <a:r>
              <a:rPr lang="en-US" dirty="0" smtClean="0"/>
              <a:t>KEJUJURAN</a:t>
            </a:r>
          </a:p>
          <a:p>
            <a:pPr marL="571500" indent="-571500">
              <a:buAutoNum type="alphaUcPeriod"/>
            </a:pPr>
            <a:r>
              <a:rPr lang="en-US" dirty="0" smtClean="0"/>
              <a:t>KERAHASIAAN</a:t>
            </a:r>
          </a:p>
          <a:p>
            <a:pPr marL="571500" indent="-571500">
              <a:buAutoNum type="alphaUcPeriod"/>
            </a:pPr>
            <a:r>
              <a:rPr lang="en-US" dirty="0" smtClean="0"/>
              <a:t>KEHANDALAN</a:t>
            </a:r>
          </a:p>
          <a:p>
            <a:pPr marL="571500" indent="-571500">
              <a:buAutoNum type="alphaUcPeriod"/>
            </a:pPr>
            <a:r>
              <a:rPr lang="en-US" dirty="0" smtClean="0"/>
              <a:t>KESIGAPAN</a:t>
            </a:r>
          </a:p>
          <a:p>
            <a:pPr marL="571500" indent="-571500">
              <a:buAutoNum type="alphaUcPeriod"/>
            </a:pPr>
            <a:r>
              <a:rPr lang="en-US" dirty="0" smtClean="0"/>
              <a:t>PENALARAN</a:t>
            </a:r>
          </a:p>
          <a:p>
            <a:pPr marL="571500" indent="-571500">
              <a:buAutoNum type="alphaUcPeriod"/>
            </a:pPr>
            <a:r>
              <a:rPr lang="en-US" dirty="0" smtClean="0"/>
              <a:t>TENGGANG RASA</a:t>
            </a:r>
          </a:p>
          <a:p>
            <a:pPr marL="571500" indent="-571500">
              <a:buAutoNum type="alphaUcPeriod"/>
            </a:pPr>
            <a:r>
              <a:rPr lang="en-US" dirty="0" smtClean="0"/>
              <a:t>KERAPIHAN</a:t>
            </a:r>
          </a:p>
          <a:p>
            <a:pPr marL="571500" indent="-571500">
              <a:buAutoNum type="alphaUcPeriod"/>
            </a:pPr>
            <a:r>
              <a:rPr lang="en-US" dirty="0" smtClean="0"/>
              <a:t>PENYESUAIAN DIRI</a:t>
            </a:r>
          </a:p>
          <a:p>
            <a:pPr marL="571500" indent="-571500">
              <a:buAutoNum type="alphaUcPeriod"/>
            </a:pPr>
            <a:r>
              <a:rPr lang="en-US" dirty="0" smtClean="0"/>
              <a:t>KETENANGAN</a:t>
            </a:r>
          </a:p>
          <a:p>
            <a:pPr marL="571500" indent="-571500">
              <a:buAutoNum type="alphaUcPeriod"/>
            </a:pPr>
            <a:r>
              <a:rPr lang="en-US" dirty="0" smtClean="0"/>
              <a:t>KESOPAN SANTUNAN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KEPRIBADIAN LUAR (YOUR-OUTTER-SELF)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marL="514350" indent="-514350">
              <a:buAutoNum type="alphaUcPeriod"/>
            </a:pPr>
            <a:r>
              <a:rPr lang="en-US" dirty="0" smtClean="0"/>
              <a:t>KESEHATAN DAN KEBUGARAN PRIBADI</a:t>
            </a:r>
          </a:p>
          <a:p>
            <a:pPr marL="514350" indent="-514350">
              <a:buAutoNum type="alphaUcPeriod"/>
            </a:pPr>
            <a:r>
              <a:rPr lang="en-US" dirty="0" smtClean="0"/>
              <a:t>WIRAGA</a:t>
            </a:r>
          </a:p>
          <a:p>
            <a:pPr marL="514350" indent="-514350">
              <a:buAutoNum type="alphaUcPeriod"/>
            </a:pPr>
            <a:r>
              <a:rPr lang="en-US" smtClean="0"/>
              <a:t>TATA BUSANA DAN TATA RIAS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MEMILIKI PRIBADI YANG EFEKTIF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MENURUT COVEY 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</a:t>
            </a:r>
            <a:r>
              <a:rPr lang="en-US" sz="2400" dirty="0" smtClean="0"/>
              <a:t>JADILAH PROAKTIF</a:t>
            </a:r>
          </a:p>
          <a:p>
            <a:r>
              <a:rPr lang="en-US" sz="2400" dirty="0" smtClean="0"/>
              <a:t>2. MULAIKAN DENGAN GAMBARAN MENGENAI TUJUAN</a:t>
            </a:r>
          </a:p>
          <a:p>
            <a:r>
              <a:rPr lang="en-US" sz="2400" dirty="0" smtClean="0"/>
              <a:t>3. UTAMAKAN PRIORITAS</a:t>
            </a:r>
          </a:p>
          <a:p>
            <a:r>
              <a:rPr lang="en-US" sz="2400" dirty="0" smtClean="0"/>
              <a:t>4. BERPIKIR MENANG</a:t>
            </a:r>
          </a:p>
          <a:p>
            <a:r>
              <a:rPr lang="en-US" sz="2400" dirty="0" smtClean="0"/>
              <a:t>5. BERUSAHA UNTUK MEMAHAMI KEMUDIAN MEMAHAMI</a:t>
            </a:r>
          </a:p>
          <a:p>
            <a:r>
              <a:rPr lang="en-US" sz="2400" dirty="0" smtClean="0"/>
              <a:t>6. BERSINERGI</a:t>
            </a:r>
          </a:p>
          <a:p>
            <a:r>
              <a:rPr lang="en-US" sz="2400" dirty="0" smtClean="0"/>
              <a:t>7. TERUS MENGASAH DIRI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77</TotalTime>
  <Words>655</Words>
  <Application>Microsoft Office PowerPoint</Application>
  <PresentationFormat>On-screen Show (4:3)</PresentationFormat>
  <Paragraphs>114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KEPRIBADIAN DAN ETIKA PROFESI</vt:lpstr>
      <vt:lpstr>ARTI DAN DEFINISI KEPRIBADIAN</vt:lpstr>
      <vt:lpstr> ARTI DAN DEFINISI KEPRIBADIAN</vt:lpstr>
      <vt:lpstr>KEPRIBADIAN MENURUT PENGERTIAN SEHARI – HARI :</vt:lpstr>
      <vt:lpstr>KEPRIBADIAN MENURUT PSIKOLOGI</vt:lpstr>
      <vt:lpstr>10 ASPEK KEPRIBADIAN</vt:lpstr>
      <vt:lpstr>KEPRIBADIAN DALAM DAN LUAR</vt:lpstr>
      <vt:lpstr>KEPRIBADIAN LUAR (YOUR-OUTTER-SELF)</vt:lpstr>
      <vt:lpstr>MEMILIKI PRIBADI YANG EFEKTIF</vt:lpstr>
      <vt:lpstr>TOTAL  IMAGE</vt:lpstr>
      <vt:lpstr>EMPAT CORAK DASAR KEPRIBADIAN YANG MENYANGKUT WATAK ATSANGAU TEMPERAMEN</vt:lpstr>
      <vt:lpstr>PENGEMBANGAN DIRI</vt:lpstr>
      <vt:lpstr>LATAR BELAKANG DIPERLUKANNYA PENGEMBANGAN DIRI</vt:lpstr>
      <vt:lpstr>MANFAAT MEMPELAJARI PENGEMBANGAN DIRI</vt:lpstr>
      <vt:lpstr>LANJUTAN </vt:lpstr>
      <vt:lpstr>LANJUTAN</vt:lpstr>
      <vt:lpstr>LANJUTAN</vt:lpstr>
      <vt:lpstr>KONSEPSI PENGEMBANGAN DIRI</vt:lpstr>
      <vt:lpstr>EVALUASI PENGEMBANGAN DIRI !!!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KEPRIBADIAN DAN ETIKA PROFESI</dc:title>
  <dc:creator>Universitas Komputer Indonesia</dc:creator>
  <cp:lastModifiedBy>Universitas Komputer Indonesia</cp:lastModifiedBy>
  <cp:revision>23</cp:revision>
  <dcterms:created xsi:type="dcterms:W3CDTF">2010-03-21T12:22:06Z</dcterms:created>
  <dcterms:modified xsi:type="dcterms:W3CDTF">2010-03-22T15:05:40Z</dcterms:modified>
</cp:coreProperties>
</file>