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6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74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3A6CF-0C85-45E7-86FB-65D7FA5F63FD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8786E-F55E-4576-BA3A-C7AB4C42F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8DF6A-9F27-4E56-85AA-29A8AE8A1505}" type="datetime1">
              <a:rPr lang="en-US" smtClean="0"/>
              <a:pPr/>
              <a:t>3/17/2010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677119-6828-4080-9EB4-FCA4692F9598}" type="datetime1">
              <a:rPr lang="en-US" smtClean="0"/>
              <a:pPr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C764A-9E45-46BD-A7D7-C337C2DC67BB}" type="datetime1">
              <a:rPr lang="en-US" smtClean="0"/>
              <a:pPr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CBFBE-66C7-4CC7-8C84-5B2CBBAADEAE}" type="datetime1">
              <a:rPr lang="en-US" smtClean="0"/>
              <a:pPr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84BB47-69DD-4BE3-A11F-9C4203779D5D}" type="datetime1">
              <a:rPr lang="en-US" smtClean="0"/>
              <a:pPr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F70241-9F7F-4ABA-AC92-9FB28D05DED6}" type="datetime1">
              <a:rPr lang="en-US" smtClean="0"/>
              <a:pPr/>
              <a:t>3/17/2010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A7ED04-C7ED-4402-B437-963E97E66D93}" type="datetime1">
              <a:rPr lang="en-US" smtClean="0"/>
              <a:pPr/>
              <a:t>3/17/2010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A3DF8-E1E6-4483-B5A1-F425110FC769}" type="datetime1">
              <a:rPr lang="en-US" smtClean="0"/>
              <a:pPr/>
              <a:t>3/17/2010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BC880-14DA-4027-B893-5870310E7084}" type="datetime1">
              <a:rPr lang="en-US" smtClean="0"/>
              <a:pPr/>
              <a:t>3/17/2010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4045FA-1996-4233-B6B7-12219E3AF90C}" type="datetime1">
              <a:rPr lang="en-US" smtClean="0"/>
              <a:pPr/>
              <a:t>3/17/2010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F3E8DC9-932D-4E99-9742-26645E22F2DB}" type="datetime1">
              <a:rPr lang="en-US" smtClean="0"/>
              <a:pPr/>
              <a:t>3/17/2010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2CC8F3F-5947-4173-8376-6D295FE44F5B}" type="datetime1">
              <a:rPr lang="en-US" smtClean="0"/>
              <a:pPr/>
              <a:t>3/17/2010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 – II (PHP &amp; </a:t>
            </a:r>
            <a:r>
              <a:rPr lang="en-US" dirty="0" err="1" smtClean="0"/>
              <a:t>Mysql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WAHYU NURJAYA WK, ST., M.KOM.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Statement SWITCH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66825"/>
            <a:ext cx="765810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Statement SWITCH (</a:t>
            </a:r>
            <a:r>
              <a:rPr lang="en-US" dirty="0" err="1" smtClean="0"/>
              <a:t>Contoh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t="5808" r="8014" b="4174"/>
          <a:stretch>
            <a:fillRect/>
          </a:stretch>
        </p:blipFill>
        <p:spPr bwMode="auto">
          <a:xfrm>
            <a:off x="1066800" y="1447800"/>
            <a:ext cx="7543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914400"/>
          </a:xfrm>
        </p:spPr>
        <p:txBody>
          <a:bodyPr/>
          <a:lstStyle/>
          <a:p>
            <a:r>
              <a:rPr lang="en-US" dirty="0" smtClean="0"/>
              <a:t>C. Statement WHILE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762000"/>
            <a:ext cx="70866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 r="2745"/>
          <a:stretch>
            <a:fillRect/>
          </a:stretch>
        </p:blipFill>
        <p:spPr bwMode="auto">
          <a:xfrm>
            <a:off x="1066800" y="2286000"/>
            <a:ext cx="70866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Statement FOR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r="2462"/>
          <a:stretch>
            <a:fillRect/>
          </a:stretch>
        </p:blipFill>
        <p:spPr bwMode="auto">
          <a:xfrm>
            <a:off x="609600" y="1295400"/>
            <a:ext cx="7924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590800"/>
            <a:ext cx="792480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57150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 Statement </a:t>
            </a:r>
            <a:r>
              <a:rPr lang="en-US" dirty="0" err="1" smtClean="0"/>
              <a:t>Foreach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r="647"/>
          <a:stretch>
            <a:fillRect/>
          </a:stretch>
        </p:blipFill>
        <p:spPr bwMode="auto">
          <a:xfrm>
            <a:off x="914400" y="1219200"/>
            <a:ext cx="7315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590800"/>
            <a:ext cx="7315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F. Statement DO-WHILE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r="139"/>
          <a:stretch>
            <a:fillRect/>
          </a:stretch>
        </p:blipFill>
        <p:spPr bwMode="auto">
          <a:xfrm>
            <a:off x="1066800" y="1371600"/>
            <a:ext cx="6858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 r="13253"/>
          <a:stretch>
            <a:fillRect/>
          </a:stretch>
        </p:blipFill>
        <p:spPr bwMode="auto">
          <a:xfrm>
            <a:off x="1066800" y="2895600"/>
            <a:ext cx="68580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BEKERJA DENGAN FORM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19200"/>
            <a:ext cx="736282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4191000"/>
            <a:ext cx="789622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</a:t>
            </a:r>
            <a:r>
              <a:rPr lang="en-US" dirty="0" err="1" smtClean="0"/>
              <a:t>dan</a:t>
            </a:r>
            <a:r>
              <a:rPr lang="en-US" dirty="0" smtClean="0"/>
              <a:t> GET METHOD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 r="4152"/>
          <a:stretch>
            <a:fillRect/>
          </a:stretch>
        </p:blipFill>
        <p:spPr bwMode="auto">
          <a:xfrm>
            <a:off x="685800" y="1295400"/>
            <a:ext cx="76962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114800"/>
            <a:ext cx="77152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914400"/>
          </a:xfrm>
        </p:spPr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 r="1571"/>
          <a:stretch>
            <a:fillRect/>
          </a:stretch>
        </p:blipFill>
        <p:spPr bwMode="auto">
          <a:xfrm>
            <a:off x="1066800" y="838200"/>
            <a:ext cx="71628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 r="7275"/>
          <a:stretch>
            <a:fillRect/>
          </a:stretch>
        </p:blipFill>
        <p:spPr bwMode="auto">
          <a:xfrm>
            <a:off x="1066800" y="2209800"/>
            <a:ext cx="71628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 r="1183"/>
          <a:stretch>
            <a:fillRect/>
          </a:stretch>
        </p:blipFill>
        <p:spPr bwMode="auto">
          <a:xfrm>
            <a:off x="1066800" y="3810000"/>
            <a:ext cx="71628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/>
          <a:srcRect r="2591"/>
          <a:stretch>
            <a:fillRect/>
          </a:stretch>
        </p:blipFill>
        <p:spPr bwMode="auto">
          <a:xfrm>
            <a:off x="1066800" y="5943600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</a:t>
            </a:r>
            <a:r>
              <a:rPr lang="en-US" dirty="0" err="1" smtClean="0"/>
              <a:t>dengan</a:t>
            </a:r>
            <a:r>
              <a:rPr lang="en-US" dirty="0" smtClean="0"/>
              <a:t> Parameter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371600"/>
            <a:ext cx="74104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810000"/>
            <a:ext cx="801052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v-SE" dirty="0" smtClean="0"/>
              <a:t>Dalam PHP, indeks untuk array dapat berupa numerik dan dapat pula berupa suatu nilai atau </a:t>
            </a:r>
            <a:r>
              <a:rPr lang="en-US" dirty="0" smtClean="0"/>
              <a:t>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array </a:t>
            </a:r>
            <a:r>
              <a:rPr lang="en-US" dirty="0" err="1" smtClean="0"/>
              <a:t>assosiatif</a:t>
            </a:r>
            <a:r>
              <a:rPr lang="en-US" dirty="0" smtClean="0"/>
              <a:t>.</a:t>
            </a:r>
            <a:endParaRPr lang="en-US" b="1" dirty="0" smtClean="0"/>
          </a:p>
          <a:p>
            <a:pPr marL="969264" lvl="1" indent="-514350">
              <a:buFont typeface="+mj-lt"/>
              <a:buAutoNum type="alphaUcPeriod"/>
            </a:pPr>
            <a:r>
              <a:rPr lang="en-US" b="1" dirty="0" smtClean="0"/>
              <a:t>Array </a:t>
            </a:r>
            <a:r>
              <a:rPr lang="en-US" b="1" dirty="0" err="1" smtClean="0"/>
              <a:t>Berindeks</a:t>
            </a:r>
            <a:r>
              <a:rPr lang="en-US" b="1" dirty="0" smtClean="0"/>
              <a:t> </a:t>
            </a:r>
            <a:r>
              <a:rPr lang="en-US" b="1" dirty="0" err="1" smtClean="0"/>
              <a:t>Numerik</a:t>
            </a:r>
            <a:endParaRPr lang="en-US" b="1" dirty="0" smtClean="0"/>
          </a:p>
          <a:p>
            <a:pPr marL="969264" lvl="1" indent="-514350">
              <a:buFont typeface="+mj-lt"/>
              <a:buAutoNum type="alphaUcPeriod"/>
            </a:pPr>
            <a:r>
              <a:rPr lang="en-US" b="1" dirty="0" smtClean="0"/>
              <a:t>Array </a:t>
            </a:r>
            <a:r>
              <a:rPr lang="en-US" b="1" dirty="0" err="1" smtClean="0"/>
              <a:t>Assosiatif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Function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Pengambilan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80581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14600" y="5105400"/>
            <a:ext cx="45913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Terimakasih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A. Array </a:t>
            </a:r>
            <a:r>
              <a:rPr lang="en-US" sz="3600" b="1" dirty="0" err="1" smtClean="0"/>
              <a:t>Berindeks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Numerik</a:t>
            </a:r>
            <a:r>
              <a:rPr lang="en-US" sz="3600" b="1" dirty="0" smtClean="0"/>
              <a:t> [1]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Syntax:</a:t>
            </a:r>
          </a:p>
          <a:p>
            <a:pPr lvl="2">
              <a:buNone/>
            </a:pPr>
            <a:r>
              <a:rPr lang="en-US" dirty="0" smtClean="0"/>
              <a:t>$</a:t>
            </a:r>
            <a:r>
              <a:rPr lang="en-US" dirty="0" err="1" smtClean="0"/>
              <a:t>nama_array</a:t>
            </a:r>
            <a:r>
              <a:rPr lang="en-US" dirty="0" smtClean="0"/>
              <a:t>[$key] = value;</a:t>
            </a:r>
          </a:p>
          <a:p>
            <a:pPr lvl="1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$key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0, 1, 2, …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$</a:t>
            </a:r>
            <a:r>
              <a:rPr lang="en-US" dirty="0" err="1" smtClean="0"/>
              <a:t>karyawan</a:t>
            </a:r>
            <a:r>
              <a:rPr lang="en-US" dirty="0" smtClean="0"/>
              <a:t>[0] = "Bob";</a:t>
            </a:r>
          </a:p>
          <a:p>
            <a:pPr lvl="1"/>
            <a:r>
              <a:rPr lang="en-US" dirty="0" smtClean="0"/>
              <a:t>$</a:t>
            </a:r>
            <a:r>
              <a:rPr lang="en-US" dirty="0" err="1" smtClean="0"/>
              <a:t>karyawan</a:t>
            </a:r>
            <a:r>
              <a:rPr lang="en-US" dirty="0" smtClean="0"/>
              <a:t>[1] = "Sally";</a:t>
            </a:r>
          </a:p>
          <a:p>
            <a:pPr lvl="1"/>
            <a:r>
              <a:rPr lang="en-US" dirty="0" smtClean="0"/>
              <a:t>$</a:t>
            </a:r>
            <a:r>
              <a:rPr lang="en-US" dirty="0" err="1" smtClean="0"/>
              <a:t>karyawan</a:t>
            </a:r>
            <a:r>
              <a:rPr lang="en-US" dirty="0" smtClean="0"/>
              <a:t>[2] = "Charlie";</a:t>
            </a:r>
          </a:p>
          <a:p>
            <a:pPr lvl="1"/>
            <a:r>
              <a:rPr lang="en-US" dirty="0" smtClean="0"/>
              <a:t>$</a:t>
            </a:r>
            <a:r>
              <a:rPr lang="en-US" dirty="0" err="1" smtClean="0"/>
              <a:t>karyawan</a:t>
            </a:r>
            <a:r>
              <a:rPr lang="en-US" dirty="0" smtClean="0"/>
              <a:t>[3] = "Clare";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A. Array </a:t>
            </a:r>
            <a:r>
              <a:rPr lang="en-US" sz="3600" b="1" dirty="0" err="1" smtClean="0"/>
              <a:t>Berindeks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Numerik</a:t>
            </a:r>
            <a:r>
              <a:rPr lang="en-US" sz="3600" b="1" dirty="0" smtClean="0"/>
              <a:t> [2]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&lt;?</a:t>
            </a:r>
          </a:p>
          <a:p>
            <a:pPr lvl="1">
              <a:buNone/>
            </a:pPr>
            <a:r>
              <a:rPr lang="en-US" dirty="0" smtClean="0"/>
              <a:t>$</a:t>
            </a:r>
            <a:r>
              <a:rPr lang="en-US" dirty="0" err="1" smtClean="0"/>
              <a:t>karyawan</a:t>
            </a:r>
            <a:r>
              <a:rPr lang="en-US" dirty="0" smtClean="0"/>
              <a:t>[0] = "Bob";</a:t>
            </a:r>
          </a:p>
          <a:p>
            <a:pPr lvl="1">
              <a:buNone/>
            </a:pPr>
            <a:r>
              <a:rPr lang="en-US" dirty="0" smtClean="0"/>
              <a:t>$</a:t>
            </a:r>
            <a:r>
              <a:rPr lang="en-US" dirty="0" err="1" smtClean="0"/>
              <a:t>karyawan</a:t>
            </a:r>
            <a:r>
              <a:rPr lang="en-US" dirty="0" smtClean="0"/>
              <a:t>[1] = "Sally";</a:t>
            </a:r>
          </a:p>
          <a:p>
            <a:pPr lvl="1">
              <a:buNone/>
            </a:pPr>
            <a:r>
              <a:rPr lang="en-US" dirty="0" smtClean="0"/>
              <a:t>$</a:t>
            </a:r>
            <a:r>
              <a:rPr lang="en-US" dirty="0" err="1" smtClean="0"/>
              <a:t>karyawan</a:t>
            </a:r>
            <a:r>
              <a:rPr lang="en-US" dirty="0" smtClean="0"/>
              <a:t>[2] = "Charlie";</a:t>
            </a:r>
          </a:p>
          <a:p>
            <a:pPr lvl="1">
              <a:buNone/>
            </a:pPr>
            <a:r>
              <a:rPr lang="en-US" dirty="0" smtClean="0"/>
              <a:t>$</a:t>
            </a:r>
            <a:r>
              <a:rPr lang="en-US" dirty="0" err="1" smtClean="0"/>
              <a:t>karyawan</a:t>
            </a:r>
            <a:r>
              <a:rPr lang="en-US" dirty="0" smtClean="0"/>
              <a:t>[3] = "Clare";</a:t>
            </a:r>
          </a:p>
          <a:p>
            <a:pPr lvl="1">
              <a:buNone/>
            </a:pPr>
            <a:r>
              <a:rPr lang="en-US" dirty="0" smtClean="0"/>
              <a:t>echo "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2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"</a:t>
            </a:r>
          </a:p>
          <a:p>
            <a:pPr lvl="1">
              <a:buNone/>
            </a:pPr>
            <a:r>
              <a:rPr lang="en-US" dirty="0" smtClean="0"/>
              <a:t>. $</a:t>
            </a:r>
            <a:r>
              <a:rPr lang="en-US" dirty="0" err="1" smtClean="0"/>
              <a:t>karyawan</a:t>
            </a:r>
            <a:r>
              <a:rPr lang="en-US" dirty="0" smtClean="0"/>
              <a:t>[0] . " &amp; " . $</a:t>
            </a:r>
            <a:r>
              <a:rPr lang="en-US" dirty="0" err="1" smtClean="0"/>
              <a:t>karyawan</a:t>
            </a:r>
            <a:r>
              <a:rPr lang="en-US" dirty="0" smtClean="0"/>
              <a:t>[1];</a:t>
            </a:r>
          </a:p>
          <a:p>
            <a:pPr lvl="1">
              <a:buNone/>
            </a:pPr>
            <a:r>
              <a:rPr lang="en-US" dirty="0" smtClean="0"/>
              <a:t>echo "&lt;</a:t>
            </a:r>
            <a:r>
              <a:rPr lang="en-US" dirty="0" err="1" smtClean="0"/>
              <a:t>br</a:t>
            </a:r>
            <a:r>
              <a:rPr lang="en-US" dirty="0" smtClean="0"/>
              <a:t>&gt;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yang lain </a:t>
            </a:r>
            <a:r>
              <a:rPr lang="en-US" dirty="0" err="1" smtClean="0"/>
              <a:t>adalah</a:t>
            </a:r>
            <a:r>
              <a:rPr lang="en-US" dirty="0" smtClean="0"/>
              <a:t> "</a:t>
            </a:r>
          </a:p>
          <a:p>
            <a:pPr lvl="1">
              <a:buNone/>
            </a:pPr>
            <a:r>
              <a:rPr lang="en-US" dirty="0" smtClean="0"/>
              <a:t>. $</a:t>
            </a:r>
            <a:r>
              <a:rPr lang="en-US" dirty="0" err="1" smtClean="0"/>
              <a:t>karyawan</a:t>
            </a:r>
            <a:r>
              <a:rPr lang="en-US" dirty="0" smtClean="0"/>
              <a:t>[2] . " &amp; " . $</a:t>
            </a:r>
            <a:r>
              <a:rPr lang="en-US" dirty="0" err="1" smtClean="0"/>
              <a:t>karyawan</a:t>
            </a:r>
            <a:r>
              <a:rPr lang="en-US" dirty="0" smtClean="0"/>
              <a:t>[3];</a:t>
            </a:r>
          </a:p>
          <a:p>
            <a:pPr>
              <a:buNone/>
            </a:pPr>
            <a:r>
              <a:rPr lang="en-US" dirty="0" smtClean="0"/>
              <a:t>?&gt;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B. Array </a:t>
            </a:r>
            <a:r>
              <a:rPr lang="en-US" b="1" dirty="0" err="1" smtClean="0"/>
              <a:t>Assosiatif</a:t>
            </a:r>
            <a:r>
              <a:rPr lang="en-US" b="1" dirty="0" smtClean="0"/>
              <a:t>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v-SE" dirty="0" smtClean="0"/>
              <a:t>Untuk array assosiatif, sintaksnya sama dengan array berindeks numerik namun perbedaannya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$key. </a:t>
            </a:r>
            <a:r>
              <a:rPr lang="en-US" dirty="0" err="1" smtClean="0"/>
              <a:t>Pada</a:t>
            </a:r>
            <a:r>
              <a:rPr lang="en-US" dirty="0" smtClean="0"/>
              <a:t> array </a:t>
            </a:r>
            <a:r>
              <a:rPr lang="en-US" dirty="0" err="1" smtClean="0"/>
              <a:t>assosiatif</a:t>
            </a:r>
            <a:r>
              <a:rPr lang="en-US" dirty="0" smtClean="0"/>
              <a:t>, $key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string.</a:t>
            </a:r>
          </a:p>
          <a:p>
            <a:pPr algn="just">
              <a:buNone/>
            </a:pP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contohnya</a:t>
            </a:r>
            <a:r>
              <a:rPr lang="en-US" dirty="0" smtClean="0"/>
              <a:t>:</a:t>
            </a:r>
          </a:p>
          <a:p>
            <a:pPr lvl="2" algn="just">
              <a:buNone/>
            </a:pPr>
            <a:r>
              <a:rPr lang="en-US" dirty="0" smtClean="0"/>
              <a:t>$</a:t>
            </a:r>
            <a:r>
              <a:rPr lang="en-US" dirty="0" err="1" smtClean="0"/>
              <a:t>gaji</a:t>
            </a:r>
            <a:r>
              <a:rPr lang="en-US" dirty="0" smtClean="0"/>
              <a:t>["Bob"] = 2000;</a:t>
            </a:r>
          </a:p>
          <a:p>
            <a:pPr lvl="2">
              <a:buNone/>
            </a:pPr>
            <a:r>
              <a:rPr lang="en-US" dirty="0" smtClean="0"/>
              <a:t>$</a:t>
            </a:r>
            <a:r>
              <a:rPr lang="en-US" dirty="0" err="1" smtClean="0"/>
              <a:t>gaji</a:t>
            </a:r>
            <a:r>
              <a:rPr lang="en-US" dirty="0" smtClean="0"/>
              <a:t>["Sally"] = 4000;</a:t>
            </a:r>
          </a:p>
          <a:p>
            <a:pPr lvl="2">
              <a:buNone/>
            </a:pPr>
            <a:r>
              <a:rPr lang="en-US" dirty="0" smtClean="0"/>
              <a:t>$</a:t>
            </a:r>
            <a:r>
              <a:rPr lang="en-US" dirty="0" err="1" smtClean="0"/>
              <a:t>gaji</a:t>
            </a:r>
            <a:r>
              <a:rPr lang="en-US" dirty="0" smtClean="0"/>
              <a:t>["Charlie"] = 600;</a:t>
            </a:r>
          </a:p>
          <a:p>
            <a:pPr lvl="2">
              <a:buNone/>
            </a:pPr>
            <a:r>
              <a:rPr lang="en-US" dirty="0" smtClean="0"/>
              <a:t>$</a:t>
            </a:r>
            <a:r>
              <a:rPr lang="en-US" dirty="0" err="1" smtClean="0"/>
              <a:t>gaji</a:t>
            </a:r>
            <a:r>
              <a:rPr lang="en-US" dirty="0" smtClean="0"/>
              <a:t>["Clare"] = 0;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B. Array </a:t>
            </a:r>
            <a:r>
              <a:rPr lang="en-US" b="1" dirty="0" err="1" smtClean="0"/>
              <a:t>Assosiatif</a:t>
            </a:r>
            <a:r>
              <a:rPr lang="en-US" b="1" dirty="0" smtClean="0"/>
              <a:t>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&lt;?</a:t>
            </a:r>
          </a:p>
          <a:p>
            <a:pPr lvl="1">
              <a:buNone/>
            </a:pPr>
            <a:r>
              <a:rPr lang="en-US" dirty="0" smtClean="0"/>
              <a:t>$</a:t>
            </a:r>
            <a:r>
              <a:rPr lang="en-US" dirty="0" err="1" smtClean="0"/>
              <a:t>gaji</a:t>
            </a:r>
            <a:r>
              <a:rPr lang="en-US" dirty="0" smtClean="0"/>
              <a:t>["Bob"] = 2000;</a:t>
            </a:r>
          </a:p>
          <a:p>
            <a:pPr lvl="1">
              <a:buNone/>
            </a:pPr>
            <a:r>
              <a:rPr lang="en-US" dirty="0" smtClean="0"/>
              <a:t>$</a:t>
            </a:r>
            <a:r>
              <a:rPr lang="en-US" dirty="0" err="1" smtClean="0"/>
              <a:t>gaji</a:t>
            </a:r>
            <a:r>
              <a:rPr lang="en-US" dirty="0" smtClean="0"/>
              <a:t>["Sally"] = 4000;</a:t>
            </a:r>
          </a:p>
          <a:p>
            <a:pPr lvl="1">
              <a:buNone/>
            </a:pPr>
            <a:r>
              <a:rPr lang="en-US" dirty="0" smtClean="0"/>
              <a:t>$</a:t>
            </a:r>
            <a:r>
              <a:rPr lang="en-US" dirty="0" err="1" smtClean="0"/>
              <a:t>gaji</a:t>
            </a:r>
            <a:r>
              <a:rPr lang="en-US" dirty="0" smtClean="0"/>
              <a:t>["Charlie"] = 600;</a:t>
            </a:r>
          </a:p>
          <a:p>
            <a:pPr lvl="1">
              <a:buNone/>
            </a:pPr>
            <a:r>
              <a:rPr lang="en-US" dirty="0" smtClean="0"/>
              <a:t>$</a:t>
            </a:r>
            <a:r>
              <a:rPr lang="en-US" dirty="0" err="1" smtClean="0"/>
              <a:t>gaji</a:t>
            </a:r>
            <a:r>
              <a:rPr lang="en-US" dirty="0" smtClean="0"/>
              <a:t>["Clare"] = 0;</a:t>
            </a:r>
          </a:p>
          <a:p>
            <a:pPr lvl="1">
              <a:buNone/>
            </a:pPr>
            <a:r>
              <a:rPr lang="en-US" dirty="0" smtClean="0"/>
              <a:t>echo "Bob </a:t>
            </a:r>
            <a:r>
              <a:rPr lang="en-US" dirty="0" err="1" smtClean="0"/>
              <a:t>digaji</a:t>
            </a:r>
            <a:r>
              <a:rPr lang="en-US" dirty="0" smtClean="0"/>
              <a:t> - $" . $</a:t>
            </a:r>
            <a:r>
              <a:rPr lang="en-US" dirty="0" err="1" smtClean="0"/>
              <a:t>gaji</a:t>
            </a:r>
            <a:r>
              <a:rPr lang="en-US" dirty="0" smtClean="0"/>
              <a:t>["Bob"]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pPr lvl="1">
              <a:buNone/>
            </a:pPr>
            <a:r>
              <a:rPr lang="en-US" dirty="0" smtClean="0"/>
              <a:t>echo "Sally </a:t>
            </a:r>
            <a:r>
              <a:rPr lang="en-US" dirty="0" err="1" smtClean="0"/>
              <a:t>digaji</a:t>
            </a:r>
            <a:r>
              <a:rPr lang="en-US" dirty="0" smtClean="0"/>
              <a:t> - $" . $</a:t>
            </a:r>
            <a:r>
              <a:rPr lang="en-US" dirty="0" err="1" smtClean="0"/>
              <a:t>gaji</a:t>
            </a:r>
            <a:r>
              <a:rPr lang="en-US" dirty="0" smtClean="0"/>
              <a:t>["Sally"]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pPr lvl="1">
              <a:buNone/>
            </a:pPr>
            <a:r>
              <a:rPr lang="en-US" dirty="0" smtClean="0"/>
              <a:t>echo "Charlie </a:t>
            </a:r>
            <a:r>
              <a:rPr lang="en-US" dirty="0" err="1" smtClean="0"/>
              <a:t>digaji</a:t>
            </a:r>
            <a:r>
              <a:rPr lang="en-US" dirty="0" smtClean="0"/>
              <a:t> - $" . $</a:t>
            </a:r>
            <a:r>
              <a:rPr lang="en-US" dirty="0" err="1" smtClean="0"/>
              <a:t>gaji</a:t>
            </a:r>
            <a:r>
              <a:rPr lang="en-US" dirty="0" smtClean="0"/>
              <a:t>["Charlie"]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pPr lvl="1">
              <a:buNone/>
            </a:pPr>
            <a:r>
              <a:rPr lang="es-ES" dirty="0" smtClean="0"/>
              <a:t>echo "dan Clare </a:t>
            </a:r>
            <a:r>
              <a:rPr lang="es-ES" dirty="0" err="1" smtClean="0"/>
              <a:t>digaji</a:t>
            </a:r>
            <a:r>
              <a:rPr lang="es-ES" dirty="0" smtClean="0"/>
              <a:t> - $" . $</a:t>
            </a:r>
            <a:r>
              <a:rPr lang="es-ES" dirty="0" err="1" smtClean="0"/>
              <a:t>gaji</a:t>
            </a:r>
            <a:r>
              <a:rPr lang="es-ES" dirty="0" smtClean="0"/>
              <a:t>["Clare"];</a:t>
            </a:r>
          </a:p>
          <a:p>
            <a:pPr>
              <a:buNone/>
            </a:pPr>
            <a:r>
              <a:rPr lang="en-US" dirty="0" smtClean="0"/>
              <a:t>?&gt;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STATEMENT KONTROL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lphaUcPeriod"/>
            </a:pPr>
            <a:r>
              <a:rPr lang="en-US" b="1" dirty="0" smtClean="0"/>
              <a:t>Statement IF …</a:t>
            </a:r>
          </a:p>
          <a:p>
            <a:pPr marL="582930" indent="-514350">
              <a:buFont typeface="+mj-lt"/>
              <a:buAutoNum type="alphaUcPeriod"/>
            </a:pPr>
            <a:r>
              <a:rPr lang="en-US" b="1" dirty="0" smtClean="0"/>
              <a:t>Statement SWITCH</a:t>
            </a:r>
          </a:p>
          <a:p>
            <a:pPr marL="582930" indent="-514350">
              <a:buFont typeface="+mj-lt"/>
              <a:buAutoNum type="alphaUcPeriod"/>
            </a:pPr>
            <a:r>
              <a:rPr lang="en-US" b="1" dirty="0" smtClean="0"/>
              <a:t>Statement WHILE</a:t>
            </a:r>
          </a:p>
          <a:p>
            <a:pPr marL="582930" indent="-514350">
              <a:buFont typeface="+mj-lt"/>
              <a:buAutoNum type="alphaUcPeriod"/>
            </a:pPr>
            <a:r>
              <a:rPr lang="en-US" b="1" dirty="0" smtClean="0"/>
              <a:t>Statement FOR</a:t>
            </a:r>
          </a:p>
          <a:p>
            <a:pPr marL="582930" indent="-514350">
              <a:buFont typeface="+mj-lt"/>
              <a:buAutoNum type="alphaUcPeriod"/>
            </a:pPr>
            <a:r>
              <a:rPr lang="en-US" b="1" dirty="0" smtClean="0"/>
              <a:t>Statement </a:t>
            </a:r>
            <a:r>
              <a:rPr lang="en-US" b="1" dirty="0" err="1" smtClean="0"/>
              <a:t>Foreach</a:t>
            </a:r>
            <a:endParaRPr lang="en-US" b="1" dirty="0" smtClean="0"/>
          </a:p>
          <a:p>
            <a:pPr marL="582930" indent="-514350">
              <a:buFont typeface="+mj-lt"/>
              <a:buAutoNum type="alphaUcPeriod"/>
            </a:pPr>
            <a:r>
              <a:rPr lang="en-US" b="1" dirty="0" smtClean="0"/>
              <a:t>Statement DO WHILE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A. Statement IF … (1)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Syntax (1):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if (</a:t>
            </a:r>
            <a:r>
              <a:rPr lang="en-US" dirty="0" err="1" smtClean="0"/>
              <a:t>syarat</a:t>
            </a:r>
            <a:r>
              <a:rPr lang="en-US" dirty="0" smtClean="0"/>
              <a:t>)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{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statement1;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statement2;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Syntax (2):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if (</a:t>
            </a:r>
            <a:r>
              <a:rPr lang="en-US" dirty="0" err="1" smtClean="0"/>
              <a:t>syarat</a:t>
            </a:r>
            <a:r>
              <a:rPr lang="en-US" dirty="0" smtClean="0"/>
              <a:t>)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{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statement1;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statement2;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else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{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statement3;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statement4;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A. Statement IF …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Syntax (3)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/>
              <a:t>if (syarat1)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/>
              <a:t>{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/>
              <a:t>statement11;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/>
              <a:t>statement12;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err="1" smtClean="0"/>
              <a:t>elseif</a:t>
            </a:r>
            <a:r>
              <a:rPr lang="en-US" dirty="0" smtClean="0"/>
              <a:t> (syarat2)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/>
              <a:t>{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/>
              <a:t>statement21;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/>
              <a:t>statement22;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/>
              <a:t>else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/>
              <a:t>{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/>
              <a:t>statement1;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/>
              <a:t>statement2;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307</TotalTime>
  <Words>678</Words>
  <Application>Microsoft Office PowerPoint</Application>
  <PresentationFormat>On-screen Show (4:3)</PresentationFormat>
  <Paragraphs>121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Metro</vt:lpstr>
      <vt:lpstr>MODUL – II (PHP &amp; Mysql)</vt:lpstr>
      <vt:lpstr>ARRAY</vt:lpstr>
      <vt:lpstr>A. Array Berindeks Numerik [1]</vt:lpstr>
      <vt:lpstr>A. Array Berindeks Numerik [2]</vt:lpstr>
      <vt:lpstr>B. Array Assosiatif [1]</vt:lpstr>
      <vt:lpstr>B. Array Assosiatif [2]</vt:lpstr>
      <vt:lpstr>STATEMENT KONTROL</vt:lpstr>
      <vt:lpstr>A. Statement IF … (1) </vt:lpstr>
      <vt:lpstr>A. Statement IF … (2)</vt:lpstr>
      <vt:lpstr>B. Statement SWITCH</vt:lpstr>
      <vt:lpstr>B. Statement SWITCH (Contoh)</vt:lpstr>
      <vt:lpstr>C. Statement WHILE</vt:lpstr>
      <vt:lpstr>D. Statement FOR</vt:lpstr>
      <vt:lpstr>E. Statement Foreach</vt:lpstr>
      <vt:lpstr>F. Statement DO-WHILE</vt:lpstr>
      <vt:lpstr>BEKERJA DENGAN FORM</vt:lpstr>
      <vt:lpstr>POST dan GET METHOD</vt:lpstr>
      <vt:lpstr>FUNCTION</vt:lpstr>
      <vt:lpstr>Function dengan Parameter</vt:lpstr>
      <vt:lpstr>Function dengan Pengambilan Nilai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Wahyu Nurjaya WK, ST., M.Kom.</cp:lastModifiedBy>
  <cp:revision>43</cp:revision>
  <dcterms:created xsi:type="dcterms:W3CDTF">2006-08-16T00:00:00Z</dcterms:created>
  <dcterms:modified xsi:type="dcterms:W3CDTF">2010-03-17T07:24:23Z</dcterms:modified>
</cp:coreProperties>
</file>