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D4E0B6-45DB-4B24-AAAF-2B3912D043B3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60B185-9AA7-4C30-BE78-44AD31760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Literature and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Nungki</a:t>
            </a:r>
            <a:r>
              <a:rPr lang="en-US" dirty="0" smtClean="0"/>
              <a:t> </a:t>
            </a:r>
            <a:r>
              <a:rPr lang="en-US" dirty="0" err="1" smtClean="0"/>
              <a:t>Heriyati</a:t>
            </a:r>
            <a:r>
              <a:rPr lang="en-US" dirty="0" smtClean="0"/>
              <a:t>, S.S., M.A.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read a story/ novel that make you change your behavior?</a:t>
            </a:r>
          </a:p>
          <a:p>
            <a:r>
              <a:rPr lang="en-US" dirty="0" smtClean="0"/>
              <a:t>What kind of story do you think that can affect your point of view in seeing the life?</a:t>
            </a:r>
          </a:p>
          <a:p>
            <a:r>
              <a:rPr lang="en-US" dirty="0" smtClean="0"/>
              <a:t>Have you ever read a story that make you interested in the psychology of the character? (whether he/she is maniac, schizophrenia, or hysteria)</a:t>
            </a:r>
          </a:p>
          <a:p>
            <a:r>
              <a:rPr lang="en-US" dirty="0" smtClean="0"/>
              <a:t> Have you ever read a story that you think it is a personal experience of the author?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relation between Literature and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Literature is an expression of the soul. Literature exists through symbol and it is represented through language; therefore, literature cannot be separated with the psyche. Soul of the author exists in the literary work.</a:t>
            </a:r>
          </a:p>
          <a:p>
            <a:pPr>
              <a:buNone/>
            </a:pPr>
            <a:r>
              <a:rPr lang="en-US" dirty="0" smtClean="0"/>
              <a:t>	The above explanation describes the beginning of psychology’s significance in the literary 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study psychology in literary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work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author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reader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dirty="0" smtClean="0"/>
              <a:t> Explain or support the intrinsic element of </a:t>
            </a:r>
            <a:r>
              <a:rPr lang="en-US" dirty="0" smtClean="0"/>
              <a:t>literature (character)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Find the hidden meaning that presented through the character in the story.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169736"/>
          </a:xfrm>
        </p:spPr>
        <p:txBody>
          <a:bodyPr/>
          <a:lstStyle/>
          <a:p>
            <a:r>
              <a:rPr lang="en-US" dirty="0" smtClean="0"/>
              <a:t>Literary </a:t>
            </a:r>
            <a:r>
              <a:rPr lang="en-US" dirty="0" smtClean="0"/>
              <a:t>psychology identifies literary work as an author’s creativity which uses language as its mediator for esthetic reason. Thus, literature is an expression of the author’s </a:t>
            </a:r>
            <a:r>
              <a:rPr lang="en-US" dirty="0" smtClean="0"/>
              <a:t>thought (his recollection about life) </a:t>
            </a:r>
            <a:r>
              <a:rPr lang="en-US" dirty="0" smtClean="0"/>
              <a:t>and emotion.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3483936"/>
          </a:xfrm>
        </p:spPr>
        <p:txBody>
          <a:bodyPr/>
          <a:lstStyle/>
          <a:p>
            <a:r>
              <a:rPr lang="en-US" dirty="0" smtClean="0"/>
              <a:t>Examine the effect of the literary art to their reader.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and psychoanalysis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psychoanalysis is founded on the idea of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“talking cure</a:t>
            </a:r>
            <a:r>
              <a:rPr lang="en-US" dirty="0" smtClean="0"/>
              <a:t>.”One </a:t>
            </a:r>
            <a:r>
              <a:rPr lang="en-US" dirty="0" smtClean="0"/>
              <a:t>might argue that </a:t>
            </a:r>
            <a:r>
              <a:rPr lang="en-US" dirty="0" smtClean="0"/>
              <a:t>both psychoanalysis </a:t>
            </a:r>
            <a:r>
              <a:rPr lang="en-US" dirty="0" smtClean="0"/>
              <a:t>and literary analysis are, in a way, processes because it is </a:t>
            </a:r>
            <a:r>
              <a:rPr lang="en-US" dirty="0" smtClean="0"/>
              <a:t>in the </a:t>
            </a:r>
            <a:r>
              <a:rPr lang="en-US" dirty="0" smtClean="0"/>
              <a:t>“doing” of them that they appear. When I read and think about a poem - that is literary analysis. </a:t>
            </a:r>
            <a:r>
              <a:rPr lang="en-US" dirty="0" smtClean="0"/>
              <a:t>The moments </a:t>
            </a:r>
            <a:r>
              <a:rPr lang="en-US" dirty="0" smtClean="0"/>
              <a:t>when a patient describes her dreams - this is when analysis occurs.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and psychoanalysis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Interpretation of Dream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Id, Ego and Superego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Literature and Psychological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r>
              <a:rPr lang="en-US" dirty="0" smtClean="0"/>
              <a:t>Gestalt (Trial and Error method): Whole is a meaning to the part and part is a structure of the whole.</a:t>
            </a:r>
          </a:p>
          <a:p>
            <a:pPr lvl="1">
              <a:buNone/>
            </a:pPr>
            <a:r>
              <a:rPr lang="en-US" dirty="0" smtClean="0"/>
              <a:t>Literary art is multidimensional and can be seen from several perspective . </a:t>
            </a:r>
          </a:p>
          <a:p>
            <a:r>
              <a:rPr lang="en-US" dirty="0" smtClean="0"/>
              <a:t>Behaviorist : respond and Stimulus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269</TotalTime>
  <Words>327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Literature and Psychology</vt:lpstr>
      <vt:lpstr>What is the relation between Literature and psychology</vt:lpstr>
      <vt:lpstr>How to study psychology in literary work</vt:lpstr>
      <vt:lpstr>1. The work</vt:lpstr>
      <vt:lpstr>2. Author</vt:lpstr>
      <vt:lpstr>3. Reader</vt:lpstr>
      <vt:lpstr>Literature and psychoanalysis</vt:lpstr>
      <vt:lpstr>Literature and psychoanalysis</vt:lpstr>
      <vt:lpstr>Literature and Psychological theory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and Psikology</dc:title>
  <dc:creator>nci</dc:creator>
  <cp:lastModifiedBy>nci</cp:lastModifiedBy>
  <cp:revision>21</cp:revision>
  <dcterms:created xsi:type="dcterms:W3CDTF">2010-03-11T05:14:23Z</dcterms:created>
  <dcterms:modified xsi:type="dcterms:W3CDTF">2010-03-11T14:40:39Z</dcterms:modified>
</cp:coreProperties>
</file>