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B52E13-5DF6-4C1D-BD91-B367CA3E935E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2B78CF-5D5E-45D0-BA28-FAF00295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By.</a:t>
            </a:r>
          </a:p>
          <a:p>
            <a:r>
              <a:rPr lang="en-US" dirty="0" err="1" smtClean="0"/>
              <a:t>Poni</a:t>
            </a:r>
            <a:r>
              <a:rPr lang="en-US" dirty="0" smtClean="0"/>
              <a:t> </a:t>
            </a:r>
            <a:r>
              <a:rPr lang="en-US" dirty="0" err="1" smtClean="0"/>
              <a:t>Sukaesih</a:t>
            </a:r>
            <a:r>
              <a:rPr lang="en-US" dirty="0" smtClean="0"/>
              <a:t> </a:t>
            </a:r>
            <a:r>
              <a:rPr lang="en-US" dirty="0" err="1" smtClean="0"/>
              <a:t>Kurniati</a:t>
            </a:r>
            <a:r>
              <a:rPr lang="en-US" dirty="0" smtClean="0"/>
              <a:t>, S.IP.,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(Total Quality Service)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/>
              <a:t>Empati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kepedulian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. </a:t>
            </a:r>
            <a:endParaRPr lang="en-US" sz="2800" dirty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</a:p>
          <a:p>
            <a:pPr marL="892175" indent="-434975" algn="just"/>
            <a:r>
              <a:rPr lang="en-US" sz="2800" dirty="0"/>
              <a:t>	</a:t>
            </a:r>
            <a:r>
              <a:rPr lang="en-US" sz="2800" dirty="0" err="1" smtClean="0"/>
              <a:t>Mendengarkan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.</a:t>
            </a:r>
          </a:p>
          <a:p>
            <a:pPr marL="892175" indent="-434975" algn="just"/>
            <a:r>
              <a:rPr lang="en-US" sz="2800" dirty="0"/>
              <a:t>	</a:t>
            </a:r>
            <a:r>
              <a:rPr lang="en-US" sz="2800" dirty="0" err="1" smtClean="0"/>
              <a:t>Menempatkan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</a:t>
            </a:r>
          </a:p>
          <a:p>
            <a:pPr marL="892175" indent="-434975" algn="just"/>
            <a:r>
              <a:rPr lang="en-US" sz="2800" dirty="0"/>
              <a:t>	</a:t>
            </a:r>
            <a:r>
              <a:rPr lang="en-US" sz="2800" dirty="0" err="1" smtClean="0"/>
              <a:t>Merespon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keinginan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Responsif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mencerminkan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 yang </a:t>
            </a:r>
            <a:r>
              <a:rPr lang="en-US" sz="3200" dirty="0" err="1" smtClean="0"/>
              <a:t>cepat</a:t>
            </a:r>
            <a:r>
              <a:rPr lang="en-US" sz="3200" dirty="0" smtClean="0"/>
              <a:t>/</a:t>
            </a:r>
            <a:r>
              <a:rPr lang="en-US" sz="3200" dirty="0" err="1" smtClean="0"/>
              <a:t>responsif</a:t>
            </a:r>
            <a:r>
              <a:rPr lang="en-US" sz="3200" dirty="0" smtClean="0"/>
              <a:t>.</a:t>
            </a:r>
          </a:p>
          <a:p>
            <a:pPr marL="514350" indent="-514350" algn="just">
              <a:buNone/>
            </a:pPr>
            <a:r>
              <a:rPr lang="en-US" sz="3200" dirty="0"/>
              <a:t>	</a:t>
            </a:r>
            <a:r>
              <a:rPr lang="en-US" sz="3200" dirty="0" smtClean="0"/>
              <a:t>Agar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bersikap</a:t>
            </a:r>
            <a:r>
              <a:rPr lang="en-US" sz="3200" dirty="0" smtClean="0"/>
              <a:t> </a:t>
            </a:r>
            <a:r>
              <a:rPr lang="en-US" sz="3200" dirty="0" err="1" smtClean="0"/>
              <a:t>responsif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“can do attitude”. Serta </a:t>
            </a:r>
            <a:r>
              <a:rPr lang="en-US" sz="3200" dirty="0" err="1" smtClean="0"/>
              <a:t>mengambil</a:t>
            </a:r>
            <a:r>
              <a:rPr lang="en-US" sz="3200" dirty="0" smtClean="0"/>
              <a:t> </a:t>
            </a:r>
            <a:r>
              <a:rPr lang="en-US" sz="3200" dirty="0" err="1" smtClean="0"/>
              <a:t>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segera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 smtClean="0"/>
              <a:t>Roger (1995:157) </a:t>
            </a:r>
            <a:r>
              <a:rPr lang="en-US" sz="3200" dirty="0" err="1" smtClean="0"/>
              <a:t>mendefinisikan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kecocokan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artinya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rangka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Crosby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Nasution</a:t>
            </a:r>
            <a:r>
              <a:rPr lang="en-US" sz="3200" dirty="0" smtClean="0"/>
              <a:t> (2004:41)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i="1" dirty="0" smtClean="0"/>
              <a:t>conformance </a:t>
            </a:r>
            <a:r>
              <a:rPr lang="en-US" sz="3200" i="1" dirty="0" err="1" smtClean="0"/>
              <a:t>tto</a:t>
            </a:r>
            <a:r>
              <a:rPr lang="en-US" sz="3200" i="1" dirty="0" smtClean="0"/>
              <a:t> requirement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disyaratkan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distandarkan</a:t>
            </a:r>
            <a:r>
              <a:rPr lang="en-US" sz="3200" dirty="0" smtClean="0"/>
              <a:t>,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r>
              <a:rPr lang="en-US" sz="3200" dirty="0" smtClean="0"/>
              <a:t>,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jadi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Garvin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davis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Nasution</a:t>
            </a:r>
            <a:r>
              <a:rPr lang="en-US" sz="3200" dirty="0" smtClean="0"/>
              <a:t> (2004:41)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,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dinamis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melebihi</a:t>
            </a:r>
            <a:r>
              <a:rPr lang="en-US" sz="3200" dirty="0" smtClean="0"/>
              <a:t> </a:t>
            </a:r>
            <a:r>
              <a:rPr lang="en-US" sz="3200" dirty="0" err="1" smtClean="0"/>
              <a:t>harapan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err="1" smtClean="0"/>
              <a:t>Kotler</a:t>
            </a:r>
            <a:r>
              <a:rPr lang="en-US" sz="3200" dirty="0" smtClean="0"/>
              <a:t> (1985:352) </a:t>
            </a:r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manfaatnya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lain yang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dasarnya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berwjud</a:t>
            </a:r>
            <a:r>
              <a:rPr lang="en-US" sz="3200" dirty="0" smtClean="0"/>
              <a:t> (</a:t>
            </a:r>
            <a:r>
              <a:rPr lang="en-US" sz="3200" i="1" dirty="0" smtClean="0"/>
              <a:t>intangible)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berakibat</a:t>
            </a:r>
            <a:r>
              <a:rPr lang="en-US" sz="3200" dirty="0" smtClean="0"/>
              <a:t> </a:t>
            </a:r>
            <a:r>
              <a:rPr lang="en-US" sz="3200" dirty="0" err="1" smtClean="0"/>
              <a:t>pemilikan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 smtClean="0"/>
              <a:t>Sugiarto</a:t>
            </a:r>
            <a:r>
              <a:rPr lang="en-US" sz="2800" dirty="0" smtClean="0"/>
              <a:t> (2002:216)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maskimal</a:t>
            </a:r>
            <a:r>
              <a:rPr lang="en-US" sz="2800" dirty="0" smtClean="0"/>
              <a:t> 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perygas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Kep</a:t>
            </a:r>
            <a:r>
              <a:rPr lang="en-US" sz="2800" dirty="0" smtClean="0"/>
              <a:t>/25M.PAN/2/2004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pemenuhan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 smtClean="0"/>
              <a:t>Nasution</a:t>
            </a:r>
            <a:r>
              <a:rPr lang="en-US" sz="2800" dirty="0" smtClean="0"/>
              <a:t> (2004:47),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keinginan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Kesimpulannya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penyelenggaraan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Hal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Berfokus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pelanggan</a:t>
            </a:r>
            <a:endParaRPr lang="en-US" sz="3600" dirty="0" smtClean="0"/>
          </a:p>
          <a:p>
            <a:pPr marL="514350" indent="-57150"/>
            <a:r>
              <a:rPr lang="en-US" sz="3600" dirty="0" err="1" smtClean="0"/>
              <a:t>Mengidentifikasi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pelanggan</a:t>
            </a:r>
            <a:endParaRPr lang="en-US" sz="3600" dirty="0" smtClean="0"/>
          </a:p>
          <a:p>
            <a:pPr marL="514350" indent="-57150"/>
            <a:r>
              <a:rPr lang="en-US" sz="3600" dirty="0" err="1" smtClean="0"/>
              <a:t>Mengidentifikasi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keinginan</a:t>
            </a:r>
            <a:r>
              <a:rPr lang="en-US" sz="3600" dirty="0" smtClean="0"/>
              <a:t>,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harapan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pelanggan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600" dirty="0" err="1" smtClean="0"/>
              <a:t>Keterlibatan</a:t>
            </a:r>
            <a:r>
              <a:rPr lang="en-US" sz="3600" dirty="0" smtClean="0"/>
              <a:t> Total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600" dirty="0" err="1" smtClean="0"/>
              <a:t>Keterukuran</a:t>
            </a:r>
            <a:endParaRPr lang="en-US" sz="3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600" dirty="0" err="1" smtClean="0"/>
              <a:t>Perbaikan</a:t>
            </a:r>
            <a:r>
              <a:rPr lang="en-US" sz="3600" dirty="0" smtClean="0"/>
              <a:t> </a:t>
            </a:r>
            <a:r>
              <a:rPr lang="en-US" sz="3600" dirty="0" err="1" smtClean="0"/>
              <a:t>berkesinambungan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Excellent </a:t>
            </a:r>
            <a:r>
              <a:rPr lang="en-US" dirty="0" err="1" smtClean="0"/>
              <a:t>Cuctomer</a:t>
            </a:r>
            <a:r>
              <a:rPr lang="en-US" dirty="0" smtClean="0"/>
              <a:t>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Reliabilitas</a:t>
            </a:r>
            <a:endParaRPr lang="en-US" sz="2800" dirty="0"/>
          </a:p>
          <a:p>
            <a:pPr marL="514350" indent="-514350" algn="just">
              <a:buNone/>
            </a:pPr>
            <a:r>
              <a:rPr lang="en-US" sz="2800" dirty="0" smtClean="0"/>
              <a:t>	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dijanjikan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andal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.</a:t>
            </a:r>
          </a:p>
          <a:p>
            <a:pPr marL="514350" indent="-51435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reliabilitas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 marL="892175" indent="-434975" algn="just"/>
            <a:r>
              <a:rPr lang="en-US" sz="2800" dirty="0"/>
              <a:t>	</a:t>
            </a:r>
            <a:r>
              <a:rPr lang="en-US" sz="2800" dirty="0" err="1" smtClean="0"/>
              <a:t>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.</a:t>
            </a:r>
          </a:p>
          <a:p>
            <a:pPr marL="800100" algn="just"/>
            <a:r>
              <a:rPr lang="en-US" sz="2800" dirty="0"/>
              <a:t>	</a:t>
            </a:r>
            <a:r>
              <a:rPr lang="en-US" sz="2800" dirty="0" err="1" smtClean="0"/>
              <a:t>Janjikan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.</a:t>
            </a:r>
          </a:p>
          <a:p>
            <a:pPr marL="892175" indent="-434975" algn="just"/>
            <a:r>
              <a:rPr lang="en-US" sz="2800" dirty="0"/>
              <a:t>	</a:t>
            </a:r>
            <a:r>
              <a:rPr lang="en-US" sz="2800" dirty="0" err="1" smtClean="0"/>
              <a:t>Tindaklanjuti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memastikan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service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janji</a:t>
            </a:r>
            <a:r>
              <a:rPr lang="en-US" sz="2800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Assurance</a:t>
            </a:r>
          </a:p>
          <a:p>
            <a:pPr marL="514350" indent="-514350" algn="just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mencerminkan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dipercaya</a:t>
            </a:r>
            <a:r>
              <a:rPr lang="en-US" sz="3200" dirty="0" smtClean="0"/>
              <a:t> (</a:t>
            </a:r>
            <a:r>
              <a:rPr lang="en-US" sz="3200" dirty="0" err="1" smtClean="0"/>
              <a:t>terjamin</a:t>
            </a:r>
            <a:r>
              <a:rPr lang="en-US" sz="3200" dirty="0" smtClean="0"/>
              <a:t> </a:t>
            </a:r>
            <a:r>
              <a:rPr lang="en-US" sz="3200" dirty="0" err="1" smtClean="0"/>
              <a:t>keandalannya</a:t>
            </a:r>
            <a:r>
              <a:rPr lang="en-US" sz="3200" dirty="0" smtClean="0"/>
              <a:t>).</a:t>
            </a:r>
          </a:p>
          <a:p>
            <a:pPr marL="514350" indent="-514350" algn="just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assurance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asertif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service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.</a:t>
            </a:r>
          </a:p>
          <a:p>
            <a:pPr marL="514350" indent="-514350" algn="just">
              <a:buNone/>
            </a:pPr>
            <a:r>
              <a:rPr lang="en-US" sz="3200" dirty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/>
              <a:t>Tangibel</a:t>
            </a:r>
            <a:endParaRPr lang="en-US" sz="3200" dirty="0" smtClean="0"/>
          </a:p>
          <a:p>
            <a:pPr marL="514350" indent="-514350" algn="just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</a:t>
            </a:r>
            <a:r>
              <a:rPr lang="en-US" sz="3200" dirty="0" smtClean="0"/>
              <a:t> </a:t>
            </a:r>
            <a:r>
              <a:rPr lang="en-US" sz="3200" dirty="0" err="1" smtClean="0"/>
              <a:t>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fasilitas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/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penampilan</a:t>
            </a:r>
            <a:r>
              <a:rPr lang="en-US" sz="3200" dirty="0" smtClean="0"/>
              <a:t> personal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penyedia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.</a:t>
            </a:r>
          </a:p>
          <a:p>
            <a:pPr marL="514350" indent="-514350" algn="just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</a:t>
            </a:r>
            <a:r>
              <a:rPr lang="en-US" sz="3200" dirty="0" err="1" smtClean="0"/>
              <a:t>ruang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(</a:t>
            </a:r>
            <a:r>
              <a:rPr lang="en-US" sz="3200" dirty="0" err="1" smtClean="0"/>
              <a:t>apalagi</a:t>
            </a:r>
            <a:r>
              <a:rPr lang="en-US" sz="3200" dirty="0" smtClean="0"/>
              <a:t> </a:t>
            </a:r>
            <a:r>
              <a:rPr lang="en-US" sz="3200" dirty="0" smtClean="0"/>
              <a:t>ya</a:t>
            </a:r>
            <a:r>
              <a:rPr lang="en-US" sz="3200" dirty="0" smtClean="0"/>
              <a:t>ng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) agar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rapi</a:t>
            </a:r>
            <a:r>
              <a:rPr lang="en-US" sz="3200" dirty="0" smtClean="0"/>
              <a:t>, </a:t>
            </a:r>
            <a:r>
              <a:rPr lang="en-US" sz="3200" dirty="0" err="1" smtClean="0"/>
              <a:t>susun</a:t>
            </a:r>
            <a:r>
              <a:rPr lang="en-US" sz="3200" dirty="0" smtClean="0"/>
              <a:t> </a:t>
            </a:r>
            <a:r>
              <a:rPr lang="en-US" sz="3200" dirty="0" err="1" smtClean="0"/>
              <a:t>barang-barang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teratur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berpakaian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profesional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231</TotalTime>
  <Words>265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Kualitas Layanan  (Total Quality Service) </vt:lpstr>
      <vt:lpstr>Pengertian</vt:lpstr>
      <vt:lpstr>Slide 3</vt:lpstr>
      <vt:lpstr>Slide 4</vt:lpstr>
      <vt:lpstr>Slide 5</vt:lpstr>
      <vt:lpstr>4 Hal Yang Harus Diperhatikan dalam TQS</vt:lpstr>
      <vt:lpstr>5 Elemen Kunci  Excellent Cuctomer Service</vt:lpstr>
      <vt:lpstr>Slide 8</vt:lpstr>
      <vt:lpstr>Slide 9</vt:lpstr>
      <vt:lpstr>Slide 10</vt:lpstr>
      <vt:lpstr>Slide 11</vt:lpstr>
    </vt:vector>
  </TitlesOfParts>
  <Company>FISIP Unpad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IV</dc:title>
  <dc:creator>Suryanto</dc:creator>
  <cp:lastModifiedBy>Suryanto</cp:lastModifiedBy>
  <cp:revision>16</cp:revision>
  <dcterms:created xsi:type="dcterms:W3CDTF">2010-03-16T03:23:32Z</dcterms:created>
  <dcterms:modified xsi:type="dcterms:W3CDTF">2010-03-24T02:05:58Z</dcterms:modified>
</cp:coreProperties>
</file>