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7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7" d="100"/>
          <a:sy n="67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951BB8-8750-4468-A2D6-91754F4D66A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199D50F-C062-4814-8FF2-E376C44A974D}">
      <dgm:prSet phldrT="[Text]"/>
      <dgm:spPr/>
      <dgm:t>
        <a:bodyPr/>
        <a:lstStyle/>
        <a:p>
          <a:r>
            <a:rPr lang="id-ID" noProof="0" smtClean="0"/>
            <a:t>Developability analysis</a:t>
          </a:r>
          <a:endParaRPr lang="id-ID" noProof="0"/>
        </a:p>
      </dgm:t>
    </dgm:pt>
    <dgm:pt modelId="{710B8FDD-0C48-4D36-B172-07370F7CF5F6}" type="parTrans" cxnId="{231C422A-5228-4875-ADD7-EDA88EF3590F}">
      <dgm:prSet/>
      <dgm:spPr/>
      <dgm:t>
        <a:bodyPr/>
        <a:lstStyle/>
        <a:p>
          <a:endParaRPr lang="en-US"/>
        </a:p>
      </dgm:t>
    </dgm:pt>
    <dgm:pt modelId="{31E7DD68-BA75-4DAC-BF5E-6897CBD5617D}" type="sibTrans" cxnId="{231C422A-5228-4875-ADD7-EDA88EF3590F}">
      <dgm:prSet/>
      <dgm:spPr/>
      <dgm:t>
        <a:bodyPr/>
        <a:lstStyle/>
        <a:p>
          <a:endParaRPr lang="en-US"/>
        </a:p>
      </dgm:t>
    </dgm:pt>
    <dgm:pt modelId="{E49E3818-0A17-46CA-9A36-F9F5B6746721}">
      <dgm:prSet phldrT="[Text]"/>
      <dgm:spPr/>
      <dgm:t>
        <a:bodyPr/>
        <a:lstStyle/>
        <a:p>
          <a:r>
            <a:rPr lang="id-ID" noProof="0" dirty="0" smtClean="0"/>
            <a:t>Menyaring suplai lahan untuk menetapkan area yang cocok untuk pembangunan</a:t>
          </a:r>
          <a:endParaRPr lang="id-ID" noProof="0" dirty="0"/>
        </a:p>
      </dgm:t>
    </dgm:pt>
    <dgm:pt modelId="{81AF79F9-988B-4F6A-BC9E-806832662B55}" type="parTrans" cxnId="{3DB013D6-AE9F-4EB0-808A-261C6076096A}">
      <dgm:prSet/>
      <dgm:spPr/>
      <dgm:t>
        <a:bodyPr/>
        <a:lstStyle/>
        <a:p>
          <a:endParaRPr lang="en-US"/>
        </a:p>
      </dgm:t>
    </dgm:pt>
    <dgm:pt modelId="{97389802-3AFE-464A-9A97-ECD49CB6A156}" type="sibTrans" cxnId="{3DB013D6-AE9F-4EB0-808A-261C6076096A}">
      <dgm:prSet/>
      <dgm:spPr/>
      <dgm:t>
        <a:bodyPr/>
        <a:lstStyle/>
        <a:p>
          <a:endParaRPr lang="en-US"/>
        </a:p>
      </dgm:t>
    </dgm:pt>
    <dgm:pt modelId="{CB800F95-A2C5-4812-8F8E-BB3F7B701E71}">
      <dgm:prSet phldrT="[Text]"/>
      <dgm:spPr/>
      <dgm:t>
        <a:bodyPr/>
        <a:lstStyle/>
        <a:p>
          <a:r>
            <a:rPr lang="id-ID" noProof="0" smtClean="0"/>
            <a:t>Bertujuan menjaga keseimbangan permintaan (pengembangan lahan perkotaan) dan suplai ketersediaan (lahan yang akan dikembangkan)</a:t>
          </a:r>
          <a:endParaRPr lang="id-ID" noProof="0"/>
        </a:p>
      </dgm:t>
    </dgm:pt>
    <dgm:pt modelId="{15AF82A8-0E98-42A8-A625-D6FBF4D2D08C}" type="parTrans" cxnId="{57350FD8-0D85-415A-9E9D-31B25D2AFD49}">
      <dgm:prSet/>
      <dgm:spPr/>
      <dgm:t>
        <a:bodyPr/>
        <a:lstStyle/>
        <a:p>
          <a:endParaRPr lang="en-US"/>
        </a:p>
      </dgm:t>
    </dgm:pt>
    <dgm:pt modelId="{53EB45B1-6243-4865-A137-C93E5113452B}" type="sibTrans" cxnId="{57350FD8-0D85-415A-9E9D-31B25D2AFD49}">
      <dgm:prSet/>
      <dgm:spPr/>
      <dgm:t>
        <a:bodyPr/>
        <a:lstStyle/>
        <a:p>
          <a:endParaRPr lang="en-US"/>
        </a:p>
      </dgm:t>
    </dgm:pt>
    <dgm:pt modelId="{36B6AF18-7310-46EB-8872-9B1909EB3063}" type="pres">
      <dgm:prSet presAssocID="{4C951BB8-8750-4468-A2D6-91754F4D66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2443CE-C704-487D-994D-E5DE86DD6748}" type="pres">
      <dgm:prSet presAssocID="{D199D50F-C062-4814-8FF2-E376C44A974D}" presName="centerShape" presStyleLbl="node0" presStyleIdx="0" presStyleCnt="1"/>
      <dgm:spPr/>
      <dgm:t>
        <a:bodyPr/>
        <a:lstStyle/>
        <a:p>
          <a:endParaRPr lang="en-US"/>
        </a:p>
      </dgm:t>
    </dgm:pt>
    <dgm:pt modelId="{B89A8743-A26B-47A3-814C-ACC3F5211A5A}" type="pres">
      <dgm:prSet presAssocID="{81AF79F9-988B-4F6A-BC9E-806832662B55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D0E5E2C2-162D-49C1-B192-D8A038F7E390}" type="pres">
      <dgm:prSet presAssocID="{E49E3818-0A17-46CA-9A36-F9F5B67467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301BC-4788-4916-9F99-CD81CF853D91}" type="pres">
      <dgm:prSet presAssocID="{15AF82A8-0E98-42A8-A625-D6FBF4D2D08C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A8CE1D6E-ED55-412D-BA3A-126A20A571E3}" type="pres">
      <dgm:prSet presAssocID="{CB800F95-A2C5-4812-8F8E-BB3F7B701E7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CECCBF-D80B-4F9D-BA9E-2908F6B40D63}" type="presOf" srcId="{E49E3818-0A17-46CA-9A36-F9F5B6746721}" destId="{D0E5E2C2-162D-49C1-B192-D8A038F7E390}" srcOrd="0" destOrd="0" presId="urn:microsoft.com/office/officeart/2005/8/layout/radial4"/>
    <dgm:cxn modelId="{57350FD8-0D85-415A-9E9D-31B25D2AFD49}" srcId="{D199D50F-C062-4814-8FF2-E376C44A974D}" destId="{CB800F95-A2C5-4812-8F8E-BB3F7B701E71}" srcOrd="1" destOrd="0" parTransId="{15AF82A8-0E98-42A8-A625-D6FBF4D2D08C}" sibTransId="{53EB45B1-6243-4865-A137-C93E5113452B}"/>
    <dgm:cxn modelId="{3DB013D6-AE9F-4EB0-808A-261C6076096A}" srcId="{D199D50F-C062-4814-8FF2-E376C44A974D}" destId="{E49E3818-0A17-46CA-9A36-F9F5B6746721}" srcOrd="0" destOrd="0" parTransId="{81AF79F9-988B-4F6A-BC9E-806832662B55}" sibTransId="{97389802-3AFE-464A-9A97-ECD49CB6A156}"/>
    <dgm:cxn modelId="{7F26B5B1-C8F9-4267-81F4-C9E791D6AC8A}" type="presOf" srcId="{15AF82A8-0E98-42A8-A625-D6FBF4D2D08C}" destId="{A10301BC-4788-4916-9F99-CD81CF853D91}" srcOrd="0" destOrd="0" presId="urn:microsoft.com/office/officeart/2005/8/layout/radial4"/>
    <dgm:cxn modelId="{1A9D3EA6-9876-4ACA-82F2-AA2ACA5CBDD6}" type="presOf" srcId="{81AF79F9-988B-4F6A-BC9E-806832662B55}" destId="{B89A8743-A26B-47A3-814C-ACC3F5211A5A}" srcOrd="0" destOrd="0" presId="urn:microsoft.com/office/officeart/2005/8/layout/radial4"/>
    <dgm:cxn modelId="{7B50D10B-D289-4DCE-886F-1EC6CFC969F0}" type="presOf" srcId="{D199D50F-C062-4814-8FF2-E376C44A974D}" destId="{252443CE-C704-487D-994D-E5DE86DD6748}" srcOrd="0" destOrd="0" presId="urn:microsoft.com/office/officeart/2005/8/layout/radial4"/>
    <dgm:cxn modelId="{231C422A-5228-4875-ADD7-EDA88EF3590F}" srcId="{4C951BB8-8750-4468-A2D6-91754F4D66A6}" destId="{D199D50F-C062-4814-8FF2-E376C44A974D}" srcOrd="0" destOrd="0" parTransId="{710B8FDD-0C48-4D36-B172-07370F7CF5F6}" sibTransId="{31E7DD68-BA75-4DAC-BF5E-6897CBD5617D}"/>
    <dgm:cxn modelId="{D6F590CF-F15E-4BA4-9AD3-7E7C4F0D97B7}" type="presOf" srcId="{CB800F95-A2C5-4812-8F8E-BB3F7B701E71}" destId="{A8CE1D6E-ED55-412D-BA3A-126A20A571E3}" srcOrd="0" destOrd="0" presId="urn:microsoft.com/office/officeart/2005/8/layout/radial4"/>
    <dgm:cxn modelId="{4A14876B-63B9-43DF-BCDB-6C1A431665FE}" type="presOf" srcId="{4C951BB8-8750-4468-A2D6-91754F4D66A6}" destId="{36B6AF18-7310-46EB-8872-9B1909EB3063}" srcOrd="0" destOrd="0" presId="urn:microsoft.com/office/officeart/2005/8/layout/radial4"/>
    <dgm:cxn modelId="{6F9016C8-F475-4137-AFA9-7F453F1B9C99}" type="presParOf" srcId="{36B6AF18-7310-46EB-8872-9B1909EB3063}" destId="{252443CE-C704-487D-994D-E5DE86DD6748}" srcOrd="0" destOrd="0" presId="urn:microsoft.com/office/officeart/2005/8/layout/radial4"/>
    <dgm:cxn modelId="{6F28A0CB-BB80-469F-B05D-26B16242DA38}" type="presParOf" srcId="{36B6AF18-7310-46EB-8872-9B1909EB3063}" destId="{B89A8743-A26B-47A3-814C-ACC3F5211A5A}" srcOrd="1" destOrd="0" presId="urn:microsoft.com/office/officeart/2005/8/layout/radial4"/>
    <dgm:cxn modelId="{1C5C0903-A857-4EF0-9E9A-8721B1FC2EB7}" type="presParOf" srcId="{36B6AF18-7310-46EB-8872-9B1909EB3063}" destId="{D0E5E2C2-162D-49C1-B192-D8A038F7E390}" srcOrd="2" destOrd="0" presId="urn:microsoft.com/office/officeart/2005/8/layout/radial4"/>
    <dgm:cxn modelId="{D82855A2-995A-4D5E-95A3-F14D52659257}" type="presParOf" srcId="{36B6AF18-7310-46EB-8872-9B1909EB3063}" destId="{A10301BC-4788-4916-9F99-CD81CF853D91}" srcOrd="3" destOrd="0" presId="urn:microsoft.com/office/officeart/2005/8/layout/radial4"/>
    <dgm:cxn modelId="{71EF204E-B897-4539-87A2-94BF1D78EF12}" type="presParOf" srcId="{36B6AF18-7310-46EB-8872-9B1909EB3063}" destId="{A8CE1D6E-ED55-412D-BA3A-126A20A571E3}" srcOrd="4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273E3C-B494-4505-A169-595B1883FC1B}" type="doc">
      <dgm:prSet loTypeId="urn:microsoft.com/office/officeart/2005/8/layout/radial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338642C-F243-44AE-828A-49F2966D3C29}">
      <dgm:prSet phldrT="[Text]" custT="1"/>
      <dgm:spPr/>
      <dgm:t>
        <a:bodyPr/>
        <a:lstStyle/>
        <a:p>
          <a:r>
            <a:rPr lang="id-ID" sz="1800" b="1" noProof="0" dirty="0" smtClean="0">
              <a:solidFill>
                <a:srgbClr val="FF0000"/>
              </a:solidFill>
            </a:rPr>
            <a:t>Proyek yang telah disetujui (tahun tertentu) </a:t>
          </a:r>
          <a:endParaRPr lang="id-ID" sz="1800" b="1" noProof="0" dirty="0">
            <a:solidFill>
              <a:srgbClr val="FF0000"/>
            </a:solidFill>
          </a:endParaRPr>
        </a:p>
      </dgm:t>
    </dgm:pt>
    <dgm:pt modelId="{D3B38C88-22C4-4858-94EF-43125EBF2519}" type="parTrans" cxnId="{06E3EE98-495F-4F5E-800C-9E2C2E5A6778}">
      <dgm:prSet/>
      <dgm:spPr/>
      <dgm:t>
        <a:bodyPr/>
        <a:lstStyle/>
        <a:p>
          <a:endParaRPr lang="en-US"/>
        </a:p>
      </dgm:t>
    </dgm:pt>
    <dgm:pt modelId="{BFA4C0B3-744E-41CC-ADD6-60B7A5FD979D}" type="sibTrans" cxnId="{06E3EE98-495F-4F5E-800C-9E2C2E5A6778}">
      <dgm:prSet/>
      <dgm:spPr/>
      <dgm:t>
        <a:bodyPr/>
        <a:lstStyle/>
        <a:p>
          <a:endParaRPr lang="en-US"/>
        </a:p>
      </dgm:t>
    </dgm:pt>
    <dgm:pt modelId="{6F64F882-3DEC-4D4D-9158-B64FF7AD9FC2}">
      <dgm:prSet phldrT="[Text]" custT="1"/>
      <dgm:spPr/>
      <dgm:t>
        <a:bodyPr/>
        <a:lstStyle/>
        <a:p>
          <a:r>
            <a:rPr lang="en-US" sz="1800" b="1" noProof="0" dirty="0" smtClean="0">
              <a:sym typeface="Wingdings" pitchFamily="2" charset="2"/>
            </a:rPr>
            <a:t>M</a:t>
          </a:r>
          <a:r>
            <a:rPr lang="id-ID" sz="1800" b="1" noProof="0" dirty="0" smtClean="0">
              <a:sym typeface="Wingdings" pitchFamily="2" charset="2"/>
            </a:rPr>
            <a:t>enambah luas areal jenis guna lahan tertentu</a:t>
          </a:r>
          <a:endParaRPr lang="id-ID" sz="1800" b="1" noProof="0" dirty="0"/>
        </a:p>
      </dgm:t>
    </dgm:pt>
    <dgm:pt modelId="{6F63B9B6-A40F-4FAB-8E05-3294F06F2146}" type="parTrans" cxnId="{15F41959-51A8-46CB-B09B-A8C77C75ACDC}">
      <dgm:prSet/>
      <dgm:spPr/>
      <dgm:t>
        <a:bodyPr/>
        <a:lstStyle/>
        <a:p>
          <a:endParaRPr lang="en-US"/>
        </a:p>
      </dgm:t>
    </dgm:pt>
    <dgm:pt modelId="{577C6E71-7D8B-4865-BA3E-2AAB00B9A93C}" type="sibTrans" cxnId="{15F41959-51A8-46CB-B09B-A8C77C75ACDC}">
      <dgm:prSet/>
      <dgm:spPr/>
      <dgm:t>
        <a:bodyPr/>
        <a:lstStyle/>
        <a:p>
          <a:endParaRPr lang="en-US"/>
        </a:p>
      </dgm:t>
    </dgm:pt>
    <dgm:pt modelId="{9CCF7B7E-8634-447E-8962-38362EB6A542}">
      <dgm:prSet phldrT="[Text]" custT="1"/>
      <dgm:spPr/>
      <dgm:t>
        <a:bodyPr/>
        <a:lstStyle/>
        <a:p>
          <a:r>
            <a:rPr lang="id-ID" sz="1800" b="1" noProof="0" dirty="0" smtClean="0"/>
            <a:t>Men</a:t>
          </a:r>
          <a:r>
            <a:rPr lang="en-US" sz="1800" b="1" noProof="0" dirty="0" smtClean="0"/>
            <a:t>g</a:t>
          </a:r>
          <a:r>
            <a:rPr lang="id-ID" sz="1800" b="1" noProof="0" dirty="0" smtClean="0"/>
            <a:t>ura</a:t>
          </a:r>
          <a:r>
            <a:rPr lang="en-US" sz="1800" b="1" noProof="0" dirty="0" smtClean="0"/>
            <a:t>n</a:t>
          </a:r>
          <a:r>
            <a:rPr lang="id-ID" sz="1800" b="1" noProof="0" dirty="0" smtClean="0"/>
            <a:t>gi lahan yang dapat dikembang</a:t>
          </a:r>
          <a:r>
            <a:rPr lang="en-US" sz="1800" b="1" noProof="0" dirty="0" smtClean="0"/>
            <a:t>-</a:t>
          </a:r>
          <a:r>
            <a:rPr lang="id-ID" sz="1800" b="1" noProof="0" dirty="0" smtClean="0"/>
            <a:t>kan</a:t>
          </a:r>
          <a:endParaRPr lang="id-ID" sz="1800" b="1" noProof="0" dirty="0"/>
        </a:p>
      </dgm:t>
    </dgm:pt>
    <dgm:pt modelId="{20C2C1A7-1088-4F79-8446-32C2C02E34FF}" type="parTrans" cxnId="{A79E85E1-5410-4578-9AF3-BE23FBCBFD9C}">
      <dgm:prSet/>
      <dgm:spPr/>
      <dgm:t>
        <a:bodyPr/>
        <a:lstStyle/>
        <a:p>
          <a:endParaRPr lang="en-US"/>
        </a:p>
      </dgm:t>
    </dgm:pt>
    <dgm:pt modelId="{F8429498-4358-497A-B437-DADD9B397ABB}" type="sibTrans" cxnId="{A79E85E1-5410-4578-9AF3-BE23FBCBFD9C}">
      <dgm:prSet/>
      <dgm:spPr/>
      <dgm:t>
        <a:bodyPr/>
        <a:lstStyle/>
        <a:p>
          <a:endParaRPr lang="en-US"/>
        </a:p>
      </dgm:t>
    </dgm:pt>
    <dgm:pt modelId="{388E1221-B9DF-40C3-B306-93A24C003096}">
      <dgm:prSet phldrT="[Text]" custT="1"/>
      <dgm:spPr/>
      <dgm:t>
        <a:bodyPr/>
        <a:lstStyle/>
        <a:p>
          <a:r>
            <a:rPr lang="id-ID" sz="1800" b="1" noProof="0" dirty="0" smtClean="0"/>
            <a:t>Mempengaruhi kapasitas infrastruktur pada kecamatan tersebut</a:t>
          </a:r>
          <a:endParaRPr lang="id-ID" sz="1800" b="1" noProof="0" dirty="0"/>
        </a:p>
      </dgm:t>
    </dgm:pt>
    <dgm:pt modelId="{54825A6D-D0C7-438B-908F-98AAA12534F3}" type="parTrans" cxnId="{5C589A2C-8744-4B78-A5E8-B350E4EC99F6}">
      <dgm:prSet/>
      <dgm:spPr/>
      <dgm:t>
        <a:bodyPr/>
        <a:lstStyle/>
        <a:p>
          <a:endParaRPr lang="en-US"/>
        </a:p>
      </dgm:t>
    </dgm:pt>
    <dgm:pt modelId="{FA946155-9E60-4D7A-B335-7A6479715289}" type="sibTrans" cxnId="{5C589A2C-8744-4B78-A5E8-B350E4EC99F6}">
      <dgm:prSet/>
      <dgm:spPr/>
      <dgm:t>
        <a:bodyPr/>
        <a:lstStyle/>
        <a:p>
          <a:endParaRPr lang="en-US"/>
        </a:p>
      </dgm:t>
    </dgm:pt>
    <dgm:pt modelId="{2ADC54C1-EC0C-478E-85E5-F51E69D5B1D6}" type="pres">
      <dgm:prSet presAssocID="{91273E3C-B494-4505-A169-595B1883FC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31498A-7A98-449D-AC52-D367D49440C6}" type="pres">
      <dgm:prSet presAssocID="{0338642C-F243-44AE-828A-49F2966D3C29}" presName="centerShape" presStyleLbl="node0" presStyleIdx="0" presStyleCnt="1"/>
      <dgm:spPr/>
      <dgm:t>
        <a:bodyPr/>
        <a:lstStyle/>
        <a:p>
          <a:endParaRPr lang="en-US"/>
        </a:p>
      </dgm:t>
    </dgm:pt>
    <dgm:pt modelId="{DAA3D9D3-64B7-429B-9A75-4ADEB4D61F9E}" type="pres">
      <dgm:prSet presAssocID="{6F63B9B6-A40F-4FAB-8E05-3294F06F2146}" presName="Name9" presStyleLbl="parChTrans1D2" presStyleIdx="0" presStyleCnt="3"/>
      <dgm:spPr/>
      <dgm:t>
        <a:bodyPr/>
        <a:lstStyle/>
        <a:p>
          <a:endParaRPr lang="en-US"/>
        </a:p>
      </dgm:t>
    </dgm:pt>
    <dgm:pt modelId="{8F5255EC-D1C6-46D7-8CF3-A623E0AE487E}" type="pres">
      <dgm:prSet presAssocID="{6F63B9B6-A40F-4FAB-8E05-3294F06F214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5519EF5-1F14-44BD-8F47-BB233F32D897}" type="pres">
      <dgm:prSet presAssocID="{6F64F882-3DEC-4D4D-9158-B64FF7AD9F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1296D-9F04-4881-AC1D-1FC3A8801262}" type="pres">
      <dgm:prSet presAssocID="{20C2C1A7-1088-4F79-8446-32C2C02E34FF}" presName="Name9" presStyleLbl="parChTrans1D2" presStyleIdx="1" presStyleCnt="3"/>
      <dgm:spPr/>
      <dgm:t>
        <a:bodyPr/>
        <a:lstStyle/>
        <a:p>
          <a:endParaRPr lang="en-US"/>
        </a:p>
      </dgm:t>
    </dgm:pt>
    <dgm:pt modelId="{D8727CA0-D5C3-407A-AD9E-5497D50E5D0D}" type="pres">
      <dgm:prSet presAssocID="{20C2C1A7-1088-4F79-8446-32C2C02E34F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5B83685-90E4-4B19-A360-4AEFA5DB2D31}" type="pres">
      <dgm:prSet presAssocID="{9CCF7B7E-8634-447E-8962-38362EB6A5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B4E68-99E7-47B0-AD94-058EEDBAB173}" type="pres">
      <dgm:prSet presAssocID="{54825A6D-D0C7-438B-908F-98AAA12534F3}" presName="Name9" presStyleLbl="parChTrans1D2" presStyleIdx="2" presStyleCnt="3"/>
      <dgm:spPr/>
      <dgm:t>
        <a:bodyPr/>
        <a:lstStyle/>
        <a:p>
          <a:endParaRPr lang="en-US"/>
        </a:p>
      </dgm:t>
    </dgm:pt>
    <dgm:pt modelId="{4AD8A881-E17E-4390-9C4E-8DE5F88279A7}" type="pres">
      <dgm:prSet presAssocID="{54825A6D-D0C7-438B-908F-98AAA12534F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A50D979-1AE8-4C59-AB5C-E4019CD21EAF}" type="pres">
      <dgm:prSet presAssocID="{388E1221-B9DF-40C3-B306-93A24C00309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C7664D-1B8B-4252-AE56-C0313078C646}" type="presOf" srcId="{54825A6D-D0C7-438B-908F-98AAA12534F3}" destId="{4AD8A881-E17E-4390-9C4E-8DE5F88279A7}" srcOrd="1" destOrd="0" presId="urn:microsoft.com/office/officeart/2005/8/layout/radial1"/>
    <dgm:cxn modelId="{ACD8D5FC-E2F1-4AC3-AE63-E1E2E4E15CA7}" type="presOf" srcId="{388E1221-B9DF-40C3-B306-93A24C003096}" destId="{AA50D979-1AE8-4C59-AB5C-E4019CD21EAF}" srcOrd="0" destOrd="0" presId="urn:microsoft.com/office/officeart/2005/8/layout/radial1"/>
    <dgm:cxn modelId="{5C589A2C-8744-4B78-A5E8-B350E4EC99F6}" srcId="{0338642C-F243-44AE-828A-49F2966D3C29}" destId="{388E1221-B9DF-40C3-B306-93A24C003096}" srcOrd="2" destOrd="0" parTransId="{54825A6D-D0C7-438B-908F-98AAA12534F3}" sibTransId="{FA946155-9E60-4D7A-B335-7A6479715289}"/>
    <dgm:cxn modelId="{25DA126C-4E0A-479F-91C8-57A4BA42221F}" type="presOf" srcId="{6F63B9B6-A40F-4FAB-8E05-3294F06F2146}" destId="{8F5255EC-D1C6-46D7-8CF3-A623E0AE487E}" srcOrd="1" destOrd="0" presId="urn:microsoft.com/office/officeart/2005/8/layout/radial1"/>
    <dgm:cxn modelId="{1415EB54-3F14-4CDE-803E-0A828ED94908}" type="presOf" srcId="{6F63B9B6-A40F-4FAB-8E05-3294F06F2146}" destId="{DAA3D9D3-64B7-429B-9A75-4ADEB4D61F9E}" srcOrd="0" destOrd="0" presId="urn:microsoft.com/office/officeart/2005/8/layout/radial1"/>
    <dgm:cxn modelId="{4F0FDD2D-C99F-49EA-A5D4-51676BB984B4}" type="presOf" srcId="{6F64F882-3DEC-4D4D-9158-B64FF7AD9FC2}" destId="{A5519EF5-1F14-44BD-8F47-BB233F32D897}" srcOrd="0" destOrd="0" presId="urn:microsoft.com/office/officeart/2005/8/layout/radial1"/>
    <dgm:cxn modelId="{B9AF54F3-BDDD-4C4C-93E5-588A6B6EA092}" type="presOf" srcId="{20C2C1A7-1088-4F79-8446-32C2C02E34FF}" destId="{D8727CA0-D5C3-407A-AD9E-5497D50E5D0D}" srcOrd="1" destOrd="0" presId="urn:microsoft.com/office/officeart/2005/8/layout/radial1"/>
    <dgm:cxn modelId="{A79E85E1-5410-4578-9AF3-BE23FBCBFD9C}" srcId="{0338642C-F243-44AE-828A-49F2966D3C29}" destId="{9CCF7B7E-8634-447E-8962-38362EB6A542}" srcOrd="1" destOrd="0" parTransId="{20C2C1A7-1088-4F79-8446-32C2C02E34FF}" sibTransId="{F8429498-4358-497A-B437-DADD9B397ABB}"/>
    <dgm:cxn modelId="{6D1070E8-8D3D-4402-B957-0B461EACB390}" type="presOf" srcId="{0338642C-F243-44AE-828A-49F2966D3C29}" destId="{3731498A-7A98-449D-AC52-D367D49440C6}" srcOrd="0" destOrd="0" presId="urn:microsoft.com/office/officeart/2005/8/layout/radial1"/>
    <dgm:cxn modelId="{15F41959-51A8-46CB-B09B-A8C77C75ACDC}" srcId="{0338642C-F243-44AE-828A-49F2966D3C29}" destId="{6F64F882-3DEC-4D4D-9158-B64FF7AD9FC2}" srcOrd="0" destOrd="0" parTransId="{6F63B9B6-A40F-4FAB-8E05-3294F06F2146}" sibTransId="{577C6E71-7D8B-4865-BA3E-2AAB00B9A93C}"/>
    <dgm:cxn modelId="{CF53D7F4-57C8-4D27-A0CD-65708B13509E}" type="presOf" srcId="{20C2C1A7-1088-4F79-8446-32C2C02E34FF}" destId="{B6B1296D-9F04-4881-AC1D-1FC3A8801262}" srcOrd="0" destOrd="0" presId="urn:microsoft.com/office/officeart/2005/8/layout/radial1"/>
    <dgm:cxn modelId="{1D1966BB-6605-44EC-9D94-57D7CE4F1CB8}" type="presOf" srcId="{9CCF7B7E-8634-447E-8962-38362EB6A542}" destId="{75B83685-90E4-4B19-A360-4AEFA5DB2D31}" srcOrd="0" destOrd="0" presId="urn:microsoft.com/office/officeart/2005/8/layout/radial1"/>
    <dgm:cxn modelId="{06E3EE98-495F-4F5E-800C-9E2C2E5A6778}" srcId="{91273E3C-B494-4505-A169-595B1883FC1B}" destId="{0338642C-F243-44AE-828A-49F2966D3C29}" srcOrd="0" destOrd="0" parTransId="{D3B38C88-22C4-4858-94EF-43125EBF2519}" sibTransId="{BFA4C0B3-744E-41CC-ADD6-60B7A5FD979D}"/>
    <dgm:cxn modelId="{60F71762-2598-4007-8E8E-6ADB25B24647}" type="presOf" srcId="{91273E3C-B494-4505-A169-595B1883FC1B}" destId="{2ADC54C1-EC0C-478E-85E5-F51E69D5B1D6}" srcOrd="0" destOrd="0" presId="urn:microsoft.com/office/officeart/2005/8/layout/radial1"/>
    <dgm:cxn modelId="{129AB8B7-EA66-4972-B079-D227509F7A82}" type="presOf" srcId="{54825A6D-D0C7-438B-908F-98AAA12534F3}" destId="{098B4E68-99E7-47B0-AD94-058EEDBAB173}" srcOrd="0" destOrd="0" presId="urn:microsoft.com/office/officeart/2005/8/layout/radial1"/>
    <dgm:cxn modelId="{A66AF51C-08C4-45B6-9E32-293C364609A0}" type="presParOf" srcId="{2ADC54C1-EC0C-478E-85E5-F51E69D5B1D6}" destId="{3731498A-7A98-449D-AC52-D367D49440C6}" srcOrd="0" destOrd="0" presId="urn:microsoft.com/office/officeart/2005/8/layout/radial1"/>
    <dgm:cxn modelId="{700B2AF2-A8F9-4287-999F-DB67A783C1C1}" type="presParOf" srcId="{2ADC54C1-EC0C-478E-85E5-F51E69D5B1D6}" destId="{DAA3D9D3-64B7-429B-9A75-4ADEB4D61F9E}" srcOrd="1" destOrd="0" presId="urn:microsoft.com/office/officeart/2005/8/layout/radial1"/>
    <dgm:cxn modelId="{96798C94-CB4C-435D-AF34-C87E050ED04D}" type="presParOf" srcId="{DAA3D9D3-64B7-429B-9A75-4ADEB4D61F9E}" destId="{8F5255EC-D1C6-46D7-8CF3-A623E0AE487E}" srcOrd="0" destOrd="0" presId="urn:microsoft.com/office/officeart/2005/8/layout/radial1"/>
    <dgm:cxn modelId="{2C73FA5B-73F1-4F61-8E5A-FCFBB431A435}" type="presParOf" srcId="{2ADC54C1-EC0C-478E-85E5-F51E69D5B1D6}" destId="{A5519EF5-1F14-44BD-8F47-BB233F32D897}" srcOrd="2" destOrd="0" presId="urn:microsoft.com/office/officeart/2005/8/layout/radial1"/>
    <dgm:cxn modelId="{A82603AB-2D6C-447B-9CAD-2A2162100A7B}" type="presParOf" srcId="{2ADC54C1-EC0C-478E-85E5-F51E69D5B1D6}" destId="{B6B1296D-9F04-4881-AC1D-1FC3A8801262}" srcOrd="3" destOrd="0" presId="urn:microsoft.com/office/officeart/2005/8/layout/radial1"/>
    <dgm:cxn modelId="{2C499B56-D8DF-4EF6-B431-83006DD56470}" type="presParOf" srcId="{B6B1296D-9F04-4881-AC1D-1FC3A8801262}" destId="{D8727CA0-D5C3-407A-AD9E-5497D50E5D0D}" srcOrd="0" destOrd="0" presId="urn:microsoft.com/office/officeart/2005/8/layout/radial1"/>
    <dgm:cxn modelId="{D8821489-F469-44AA-A7F1-ED3CC2639D76}" type="presParOf" srcId="{2ADC54C1-EC0C-478E-85E5-F51E69D5B1D6}" destId="{75B83685-90E4-4B19-A360-4AEFA5DB2D31}" srcOrd="4" destOrd="0" presId="urn:microsoft.com/office/officeart/2005/8/layout/radial1"/>
    <dgm:cxn modelId="{416A5755-3CEE-4DC5-A7E6-36B8CE88CB02}" type="presParOf" srcId="{2ADC54C1-EC0C-478E-85E5-F51E69D5B1D6}" destId="{098B4E68-99E7-47B0-AD94-058EEDBAB173}" srcOrd="5" destOrd="0" presId="urn:microsoft.com/office/officeart/2005/8/layout/radial1"/>
    <dgm:cxn modelId="{C73D1746-31D1-4B0C-BC49-660743B620C7}" type="presParOf" srcId="{098B4E68-99E7-47B0-AD94-058EEDBAB173}" destId="{4AD8A881-E17E-4390-9C4E-8DE5F88279A7}" srcOrd="0" destOrd="0" presId="urn:microsoft.com/office/officeart/2005/8/layout/radial1"/>
    <dgm:cxn modelId="{DC5920A4-26DE-453A-94BA-9FCDDBEDFD57}" type="presParOf" srcId="{2ADC54C1-EC0C-478E-85E5-F51E69D5B1D6}" destId="{AA50D979-1AE8-4C59-AB5C-E4019CD21EAF}" srcOrd="6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AADD67-3AF3-4B33-8AE4-83F48D5C4E76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64EED42-93B2-46CD-A864-0DF60B1378ED}">
      <dgm:prSet phldrT="[Text]"/>
      <dgm:spPr/>
      <dgm:t>
        <a:bodyPr/>
        <a:lstStyle/>
        <a:p>
          <a:r>
            <a:rPr lang="en-US" dirty="0" smtClean="0"/>
            <a:t>Land use analysis</a:t>
          </a:r>
          <a:endParaRPr lang="en-US" dirty="0"/>
        </a:p>
      </dgm:t>
    </dgm:pt>
    <dgm:pt modelId="{440A799A-625C-44B9-90A3-46CC681C5CFC}" type="parTrans" cxnId="{18161CC3-6964-4A5A-AEB6-C7E2CE548183}">
      <dgm:prSet/>
      <dgm:spPr/>
      <dgm:t>
        <a:bodyPr/>
        <a:lstStyle/>
        <a:p>
          <a:endParaRPr lang="en-US"/>
        </a:p>
      </dgm:t>
    </dgm:pt>
    <dgm:pt modelId="{AAE1F726-D72D-4018-AF08-C5F8DB07A046}" type="sibTrans" cxnId="{18161CC3-6964-4A5A-AEB6-C7E2CE548183}">
      <dgm:prSet/>
      <dgm:spPr/>
      <dgm:t>
        <a:bodyPr/>
        <a:lstStyle/>
        <a:p>
          <a:endParaRPr lang="en-US"/>
        </a:p>
      </dgm:t>
    </dgm:pt>
    <dgm:pt modelId="{3911DE1E-B808-4071-B644-CFD1D7CA36AB}">
      <dgm:prSet phldrT="[Text]" custT="1"/>
      <dgm:spPr>
        <a:solidFill>
          <a:srgbClr val="FFFF66"/>
        </a:solidFill>
      </dgm:spPr>
      <dgm:t>
        <a:bodyPr/>
        <a:lstStyle/>
        <a:p>
          <a:r>
            <a:rPr lang="en-US" sz="2000" b="1" dirty="0" smtClean="0"/>
            <a:t>Suitability analysis</a:t>
          </a:r>
          <a:endParaRPr lang="en-US" sz="2000" b="1" dirty="0"/>
        </a:p>
      </dgm:t>
    </dgm:pt>
    <dgm:pt modelId="{84D047BF-03EF-4257-8798-6AC57CD57B2C}" type="parTrans" cxnId="{5E25630B-F6EA-4A45-8BF4-3F1DAD103FC2}">
      <dgm:prSet/>
      <dgm:spPr/>
      <dgm:t>
        <a:bodyPr/>
        <a:lstStyle/>
        <a:p>
          <a:endParaRPr lang="en-US"/>
        </a:p>
      </dgm:t>
    </dgm:pt>
    <dgm:pt modelId="{3CCD7C6D-13E1-42E5-B8EF-9B0345FA2F43}" type="sibTrans" cxnId="{5E25630B-F6EA-4A45-8BF4-3F1DAD103FC2}">
      <dgm:prSet/>
      <dgm:spPr/>
      <dgm:t>
        <a:bodyPr/>
        <a:lstStyle/>
        <a:p>
          <a:endParaRPr lang="en-US"/>
        </a:p>
      </dgm:t>
    </dgm:pt>
    <dgm:pt modelId="{78DE6F15-28B0-4C95-96A8-C3A3627EE98B}">
      <dgm:prSet phldrT="[Text]"/>
      <dgm:spPr>
        <a:solidFill>
          <a:srgbClr val="00CC00"/>
        </a:solidFill>
      </dgm:spPr>
      <dgm:t>
        <a:bodyPr/>
        <a:lstStyle/>
        <a:p>
          <a:r>
            <a:rPr lang="en-US" dirty="0" smtClean="0"/>
            <a:t>Carrying capacity analysis</a:t>
          </a:r>
          <a:endParaRPr lang="en-US" dirty="0"/>
        </a:p>
      </dgm:t>
    </dgm:pt>
    <dgm:pt modelId="{1F4CA2CC-B346-47C5-8C6D-45EEDF3E7BAB}" type="parTrans" cxnId="{49AD060A-FA42-42FD-970D-A1DCCE82789A}">
      <dgm:prSet/>
      <dgm:spPr/>
      <dgm:t>
        <a:bodyPr/>
        <a:lstStyle/>
        <a:p>
          <a:endParaRPr lang="en-US"/>
        </a:p>
      </dgm:t>
    </dgm:pt>
    <dgm:pt modelId="{BBDCEE0F-2497-413F-9B09-18317F3AD869}" type="sibTrans" cxnId="{49AD060A-FA42-42FD-970D-A1DCCE82789A}">
      <dgm:prSet/>
      <dgm:spPr/>
      <dgm:t>
        <a:bodyPr/>
        <a:lstStyle/>
        <a:p>
          <a:endParaRPr lang="en-US"/>
        </a:p>
      </dgm:t>
    </dgm:pt>
    <dgm:pt modelId="{09136FE6-3105-4FAF-A222-219DCE1723B6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smtClean="0"/>
            <a:t>Committed land analysis</a:t>
          </a:r>
          <a:endParaRPr lang="en-US" sz="2000" b="1" dirty="0"/>
        </a:p>
      </dgm:t>
    </dgm:pt>
    <dgm:pt modelId="{C3857A09-0211-41CA-BCD4-B925A7B98AD2}" type="parTrans" cxnId="{07C9A3CB-4CF2-4804-A16E-0A85688D5F80}">
      <dgm:prSet/>
      <dgm:spPr/>
      <dgm:t>
        <a:bodyPr/>
        <a:lstStyle/>
        <a:p>
          <a:endParaRPr lang="en-US"/>
        </a:p>
      </dgm:t>
    </dgm:pt>
    <dgm:pt modelId="{A6578F0B-4FB7-46C6-97F6-15669A48FA18}" type="sibTrans" cxnId="{07C9A3CB-4CF2-4804-A16E-0A85688D5F80}">
      <dgm:prSet/>
      <dgm:spPr/>
      <dgm:t>
        <a:bodyPr/>
        <a:lstStyle/>
        <a:p>
          <a:endParaRPr lang="en-US"/>
        </a:p>
      </dgm:t>
    </dgm:pt>
    <dgm:pt modelId="{223BC261-6252-4340-A738-2B81B428326C}">
      <dgm:prSet phldrT="[Text]"/>
      <dgm:spPr/>
      <dgm:t>
        <a:bodyPr/>
        <a:lstStyle/>
        <a:p>
          <a:endParaRPr lang="en-US" dirty="0"/>
        </a:p>
      </dgm:t>
    </dgm:pt>
    <dgm:pt modelId="{12C8E9F4-2B9A-48C2-9065-7C23FE796C3E}" type="parTrans" cxnId="{F8430298-23FC-4642-ACAD-A28148606442}">
      <dgm:prSet/>
      <dgm:spPr/>
      <dgm:t>
        <a:bodyPr/>
        <a:lstStyle/>
        <a:p>
          <a:endParaRPr lang="en-US"/>
        </a:p>
      </dgm:t>
    </dgm:pt>
    <dgm:pt modelId="{81FD38AB-0AC8-46F9-A196-203BA3688282}" type="sibTrans" cxnId="{F8430298-23FC-4642-ACAD-A28148606442}">
      <dgm:prSet/>
      <dgm:spPr/>
      <dgm:t>
        <a:bodyPr/>
        <a:lstStyle/>
        <a:p>
          <a:endParaRPr lang="en-US"/>
        </a:p>
      </dgm:t>
    </dgm:pt>
    <dgm:pt modelId="{5B3E1E87-F56C-4405-9AA7-BB1BC67A2C2E}" type="pres">
      <dgm:prSet presAssocID="{3CAADD67-3AF3-4B33-8AE4-83F48D5C4E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1BB9D8-054C-4BEF-BF17-6233A2CA782C}" type="pres">
      <dgm:prSet presAssocID="{064EED42-93B2-46CD-A864-0DF60B1378ED}" presName="centerShape" presStyleLbl="node0" presStyleIdx="0" presStyleCnt="1"/>
      <dgm:spPr/>
      <dgm:t>
        <a:bodyPr/>
        <a:lstStyle/>
        <a:p>
          <a:endParaRPr lang="en-US"/>
        </a:p>
      </dgm:t>
    </dgm:pt>
    <dgm:pt modelId="{6BB2E885-4142-4A4B-B501-28B7C9ADFE19}" type="pres">
      <dgm:prSet presAssocID="{3911DE1E-B808-4071-B644-CFD1D7CA36A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15469-B006-4444-80E7-F8AC76580325}" type="pres">
      <dgm:prSet presAssocID="{3911DE1E-B808-4071-B644-CFD1D7CA36AB}" presName="dummy" presStyleCnt="0"/>
      <dgm:spPr/>
    </dgm:pt>
    <dgm:pt modelId="{FEB483FE-B8A0-4931-B5FF-873B58C49509}" type="pres">
      <dgm:prSet presAssocID="{3CCD7C6D-13E1-42E5-B8EF-9B0345FA2F43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D7192C2-E441-4623-AAB0-24E7F1715D42}" type="pres">
      <dgm:prSet presAssocID="{78DE6F15-28B0-4C95-96A8-C3A3627EE9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26569-0772-441B-9A39-9DF5FE8AA148}" type="pres">
      <dgm:prSet presAssocID="{78DE6F15-28B0-4C95-96A8-C3A3627EE98B}" presName="dummy" presStyleCnt="0"/>
      <dgm:spPr/>
    </dgm:pt>
    <dgm:pt modelId="{4D71F224-0F97-42F8-B086-AE3C04F81BB8}" type="pres">
      <dgm:prSet presAssocID="{BBDCEE0F-2497-413F-9B09-18317F3AD86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AC49B93-705E-4EF3-AF7C-9440B6686898}" type="pres">
      <dgm:prSet presAssocID="{09136FE6-3105-4FAF-A222-219DCE1723B6}" presName="node" presStyleLbl="node1" presStyleIdx="2" presStyleCnt="3" custRadScaleRad="101149" custRadScaleInc="-1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27450-B87B-4810-99A3-2E03BC09E9C5}" type="pres">
      <dgm:prSet presAssocID="{09136FE6-3105-4FAF-A222-219DCE1723B6}" presName="dummy" presStyleCnt="0"/>
      <dgm:spPr/>
    </dgm:pt>
    <dgm:pt modelId="{0CEA4A66-DAF1-4F16-B520-37119CB2FFBB}" type="pres">
      <dgm:prSet presAssocID="{A6578F0B-4FB7-46C6-97F6-15669A48FA18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B7C0602-E280-4D4F-AD01-BF36EAAEBAFA}" type="presOf" srcId="{BBDCEE0F-2497-413F-9B09-18317F3AD869}" destId="{4D71F224-0F97-42F8-B086-AE3C04F81BB8}" srcOrd="0" destOrd="0" presId="urn:microsoft.com/office/officeart/2005/8/layout/radial6"/>
    <dgm:cxn modelId="{54BC4AA9-EE11-4BB5-A400-79E3BAD28B95}" type="presOf" srcId="{3CAADD67-3AF3-4B33-8AE4-83F48D5C4E76}" destId="{5B3E1E87-F56C-4405-9AA7-BB1BC67A2C2E}" srcOrd="0" destOrd="0" presId="urn:microsoft.com/office/officeart/2005/8/layout/radial6"/>
    <dgm:cxn modelId="{5E25630B-F6EA-4A45-8BF4-3F1DAD103FC2}" srcId="{064EED42-93B2-46CD-A864-0DF60B1378ED}" destId="{3911DE1E-B808-4071-B644-CFD1D7CA36AB}" srcOrd="0" destOrd="0" parTransId="{84D047BF-03EF-4257-8798-6AC57CD57B2C}" sibTransId="{3CCD7C6D-13E1-42E5-B8EF-9B0345FA2F43}"/>
    <dgm:cxn modelId="{F8430298-23FC-4642-ACAD-A28148606442}" srcId="{3CAADD67-3AF3-4B33-8AE4-83F48D5C4E76}" destId="{223BC261-6252-4340-A738-2B81B428326C}" srcOrd="1" destOrd="0" parTransId="{12C8E9F4-2B9A-48C2-9065-7C23FE796C3E}" sibTransId="{81FD38AB-0AC8-46F9-A196-203BA3688282}"/>
    <dgm:cxn modelId="{E3FE60B6-4C8B-4ABC-8126-6272D1AC0D62}" type="presOf" srcId="{3CCD7C6D-13E1-42E5-B8EF-9B0345FA2F43}" destId="{FEB483FE-B8A0-4931-B5FF-873B58C49509}" srcOrd="0" destOrd="0" presId="urn:microsoft.com/office/officeart/2005/8/layout/radial6"/>
    <dgm:cxn modelId="{03FC710C-40A5-4AC3-A9CC-4D650942AC43}" type="presOf" srcId="{09136FE6-3105-4FAF-A222-219DCE1723B6}" destId="{3AC49B93-705E-4EF3-AF7C-9440B6686898}" srcOrd="0" destOrd="0" presId="urn:microsoft.com/office/officeart/2005/8/layout/radial6"/>
    <dgm:cxn modelId="{112C4F17-5194-4918-8AC2-D738388E6E21}" type="presOf" srcId="{78DE6F15-28B0-4C95-96A8-C3A3627EE98B}" destId="{7D7192C2-E441-4623-AAB0-24E7F1715D42}" srcOrd="0" destOrd="0" presId="urn:microsoft.com/office/officeart/2005/8/layout/radial6"/>
    <dgm:cxn modelId="{8A5C6CF2-EE8B-49B3-8C27-263F384D9903}" type="presOf" srcId="{A6578F0B-4FB7-46C6-97F6-15669A48FA18}" destId="{0CEA4A66-DAF1-4F16-B520-37119CB2FFBB}" srcOrd="0" destOrd="0" presId="urn:microsoft.com/office/officeart/2005/8/layout/radial6"/>
    <dgm:cxn modelId="{49AD060A-FA42-42FD-970D-A1DCCE82789A}" srcId="{064EED42-93B2-46CD-A864-0DF60B1378ED}" destId="{78DE6F15-28B0-4C95-96A8-C3A3627EE98B}" srcOrd="1" destOrd="0" parTransId="{1F4CA2CC-B346-47C5-8C6D-45EEDF3E7BAB}" sibTransId="{BBDCEE0F-2497-413F-9B09-18317F3AD869}"/>
    <dgm:cxn modelId="{4D0D74A3-BE92-4955-9216-CD4A02CD94AC}" type="presOf" srcId="{3911DE1E-B808-4071-B644-CFD1D7CA36AB}" destId="{6BB2E885-4142-4A4B-B501-28B7C9ADFE19}" srcOrd="0" destOrd="0" presId="urn:microsoft.com/office/officeart/2005/8/layout/radial6"/>
    <dgm:cxn modelId="{18161CC3-6964-4A5A-AEB6-C7E2CE548183}" srcId="{3CAADD67-3AF3-4B33-8AE4-83F48D5C4E76}" destId="{064EED42-93B2-46CD-A864-0DF60B1378ED}" srcOrd="0" destOrd="0" parTransId="{440A799A-625C-44B9-90A3-46CC681C5CFC}" sibTransId="{AAE1F726-D72D-4018-AF08-C5F8DB07A046}"/>
    <dgm:cxn modelId="{4DDA0946-753B-4BCA-92CE-F01311AF0C60}" type="presOf" srcId="{064EED42-93B2-46CD-A864-0DF60B1378ED}" destId="{491BB9D8-054C-4BEF-BF17-6233A2CA782C}" srcOrd="0" destOrd="0" presId="urn:microsoft.com/office/officeart/2005/8/layout/radial6"/>
    <dgm:cxn modelId="{07C9A3CB-4CF2-4804-A16E-0A85688D5F80}" srcId="{064EED42-93B2-46CD-A864-0DF60B1378ED}" destId="{09136FE6-3105-4FAF-A222-219DCE1723B6}" srcOrd="2" destOrd="0" parTransId="{C3857A09-0211-41CA-BCD4-B925A7B98AD2}" sibTransId="{A6578F0B-4FB7-46C6-97F6-15669A48FA18}"/>
    <dgm:cxn modelId="{4E9DEA19-4A6A-4B49-A56C-0D7E869FDBC0}" type="presParOf" srcId="{5B3E1E87-F56C-4405-9AA7-BB1BC67A2C2E}" destId="{491BB9D8-054C-4BEF-BF17-6233A2CA782C}" srcOrd="0" destOrd="0" presId="urn:microsoft.com/office/officeart/2005/8/layout/radial6"/>
    <dgm:cxn modelId="{B81C7C9C-AB50-4949-84B5-C11C9439CDA0}" type="presParOf" srcId="{5B3E1E87-F56C-4405-9AA7-BB1BC67A2C2E}" destId="{6BB2E885-4142-4A4B-B501-28B7C9ADFE19}" srcOrd="1" destOrd="0" presId="urn:microsoft.com/office/officeart/2005/8/layout/radial6"/>
    <dgm:cxn modelId="{B0638EA1-D6C2-49E6-ADB7-89DE41F3101B}" type="presParOf" srcId="{5B3E1E87-F56C-4405-9AA7-BB1BC67A2C2E}" destId="{54B15469-B006-4444-80E7-F8AC76580325}" srcOrd="2" destOrd="0" presId="urn:microsoft.com/office/officeart/2005/8/layout/radial6"/>
    <dgm:cxn modelId="{BE9657E5-7752-42F1-8A62-F56824C1E449}" type="presParOf" srcId="{5B3E1E87-F56C-4405-9AA7-BB1BC67A2C2E}" destId="{FEB483FE-B8A0-4931-B5FF-873B58C49509}" srcOrd="3" destOrd="0" presId="urn:microsoft.com/office/officeart/2005/8/layout/radial6"/>
    <dgm:cxn modelId="{43BF4C29-FBB7-445D-B358-06FD0EE718D2}" type="presParOf" srcId="{5B3E1E87-F56C-4405-9AA7-BB1BC67A2C2E}" destId="{7D7192C2-E441-4623-AAB0-24E7F1715D42}" srcOrd="4" destOrd="0" presId="urn:microsoft.com/office/officeart/2005/8/layout/radial6"/>
    <dgm:cxn modelId="{9557E40F-E920-41FF-B394-201685D1C55E}" type="presParOf" srcId="{5B3E1E87-F56C-4405-9AA7-BB1BC67A2C2E}" destId="{E9D26569-0772-441B-9A39-9DF5FE8AA148}" srcOrd="5" destOrd="0" presId="urn:microsoft.com/office/officeart/2005/8/layout/radial6"/>
    <dgm:cxn modelId="{DDB1313E-19D1-4DDC-8F6E-2B0345BF0B53}" type="presParOf" srcId="{5B3E1E87-F56C-4405-9AA7-BB1BC67A2C2E}" destId="{4D71F224-0F97-42F8-B086-AE3C04F81BB8}" srcOrd="6" destOrd="0" presId="urn:microsoft.com/office/officeart/2005/8/layout/radial6"/>
    <dgm:cxn modelId="{59FC600C-6E21-4CEE-87FD-D93C82298BE7}" type="presParOf" srcId="{5B3E1E87-F56C-4405-9AA7-BB1BC67A2C2E}" destId="{3AC49B93-705E-4EF3-AF7C-9440B6686898}" srcOrd="7" destOrd="0" presId="urn:microsoft.com/office/officeart/2005/8/layout/radial6"/>
    <dgm:cxn modelId="{5433C6AA-DF27-44C1-B360-C3DF8119559A}" type="presParOf" srcId="{5B3E1E87-F56C-4405-9AA7-BB1BC67A2C2E}" destId="{7B627450-B87B-4810-99A3-2E03BC09E9C5}" srcOrd="8" destOrd="0" presId="urn:microsoft.com/office/officeart/2005/8/layout/radial6"/>
    <dgm:cxn modelId="{C55F66E3-9CC0-4AEF-9C1B-C095D1F1422F}" type="presParOf" srcId="{5B3E1E87-F56C-4405-9AA7-BB1BC67A2C2E}" destId="{0CEA4A66-DAF1-4F16-B520-37119CB2FFBB}" srcOrd="9" destOrd="0" presId="urn:microsoft.com/office/officeart/2005/8/layout/radial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119A0A-845E-42CE-805F-87BA5CD26E41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C400E37-6409-4F77-88B4-6C43BC77E6A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Suitability analysis</a:t>
          </a:r>
          <a:endParaRPr lang="en-US" b="1" dirty="0">
            <a:solidFill>
              <a:schemeClr val="tx1"/>
            </a:solidFill>
          </a:endParaRPr>
        </a:p>
      </dgm:t>
    </dgm:pt>
    <dgm:pt modelId="{81C8384C-58C3-4BE8-8AC8-7B2C85D8B575}" type="parTrans" cxnId="{EE7BF6EE-886E-4026-B054-DD0BCD027B68}">
      <dgm:prSet/>
      <dgm:spPr/>
      <dgm:t>
        <a:bodyPr/>
        <a:lstStyle/>
        <a:p>
          <a:endParaRPr lang="en-US"/>
        </a:p>
      </dgm:t>
    </dgm:pt>
    <dgm:pt modelId="{B2368F49-045A-4855-A791-284527C6448E}" type="sibTrans" cxnId="{EE7BF6EE-886E-4026-B054-DD0BCD027B68}">
      <dgm:prSet/>
      <dgm:spPr/>
      <dgm:t>
        <a:bodyPr/>
        <a:lstStyle/>
        <a:p>
          <a:endParaRPr lang="en-US"/>
        </a:p>
      </dgm:t>
    </dgm:pt>
    <dgm:pt modelId="{208DA010-EFBA-4D86-9B10-5227C85027D7}" type="asst">
      <dgm:prSet phldrT="[Text]"/>
      <dgm:spPr/>
      <dgm:t>
        <a:bodyPr/>
        <a:lstStyle/>
        <a:p>
          <a:r>
            <a:rPr lang="id-ID" noProof="0" dirty="0" smtClean="0">
              <a:solidFill>
                <a:schemeClr val="tx1"/>
              </a:solidFill>
            </a:rPr>
            <a:t>Membantu menentukan utk land use tertentu</a:t>
          </a:r>
          <a:endParaRPr lang="id-ID" noProof="0" dirty="0">
            <a:solidFill>
              <a:schemeClr val="tx1"/>
            </a:solidFill>
          </a:endParaRPr>
        </a:p>
      </dgm:t>
    </dgm:pt>
    <dgm:pt modelId="{74AF193D-7808-48E0-BB90-F968CCC0E9A0}" type="parTrans" cxnId="{4B6CBB2D-3E9F-413D-8996-DEAD4B27A8A2}">
      <dgm:prSet/>
      <dgm:spPr/>
      <dgm:t>
        <a:bodyPr/>
        <a:lstStyle/>
        <a:p>
          <a:endParaRPr lang="en-US"/>
        </a:p>
      </dgm:t>
    </dgm:pt>
    <dgm:pt modelId="{42DA17BE-76BD-4400-8D73-D44218C94C50}" type="sibTrans" cxnId="{4B6CBB2D-3E9F-413D-8996-DEAD4B27A8A2}">
      <dgm:prSet/>
      <dgm:spPr/>
      <dgm:t>
        <a:bodyPr/>
        <a:lstStyle/>
        <a:p>
          <a:endParaRPr lang="en-US"/>
        </a:p>
      </dgm:t>
    </dgm:pt>
    <dgm:pt modelId="{D8A82926-C07F-4BFE-94EB-BFF7982153E2}">
      <dgm:prSet phldrT="[Text]"/>
      <dgm:spPr/>
      <dgm:t>
        <a:bodyPr/>
        <a:lstStyle/>
        <a:p>
          <a:r>
            <a:rPr lang="id-ID" noProof="0" dirty="0" smtClean="0">
              <a:solidFill>
                <a:schemeClr val="tx1"/>
              </a:solidFill>
            </a:rPr>
            <a:t>Overlay peta</a:t>
          </a:r>
          <a:r>
            <a:rPr lang="id-ID" noProof="0" dirty="0" smtClean="0">
              <a:solidFill>
                <a:schemeClr val="tx1"/>
              </a:solidFill>
              <a:sym typeface="Wingdings" pitchFamily="2" charset="2"/>
            </a:rPr>
            <a:t> slope+akses jalan</a:t>
          </a:r>
          <a:endParaRPr lang="id-ID" noProof="0" dirty="0">
            <a:solidFill>
              <a:schemeClr val="tx1"/>
            </a:solidFill>
          </a:endParaRPr>
        </a:p>
      </dgm:t>
    </dgm:pt>
    <dgm:pt modelId="{CABD8A54-9C10-44D1-B2D8-3B8F2050461B}" type="parTrans" cxnId="{94554C76-5220-4933-A132-8DFED9C52BFD}">
      <dgm:prSet/>
      <dgm:spPr/>
      <dgm:t>
        <a:bodyPr/>
        <a:lstStyle/>
        <a:p>
          <a:endParaRPr lang="en-US"/>
        </a:p>
      </dgm:t>
    </dgm:pt>
    <dgm:pt modelId="{4577DE09-3AE2-4A97-9603-CBDEBBF47038}" type="sibTrans" cxnId="{94554C76-5220-4933-A132-8DFED9C52BFD}">
      <dgm:prSet/>
      <dgm:spPr/>
      <dgm:t>
        <a:bodyPr/>
        <a:lstStyle/>
        <a:p>
          <a:endParaRPr lang="en-US"/>
        </a:p>
      </dgm:t>
    </dgm:pt>
    <dgm:pt modelId="{1978FE2D-00D5-4808-8E44-ED3E8DBD495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Shopping center</a:t>
          </a:r>
          <a:endParaRPr lang="en-US" dirty="0">
            <a:solidFill>
              <a:schemeClr val="tx1"/>
            </a:solidFill>
          </a:endParaRPr>
        </a:p>
      </dgm:t>
    </dgm:pt>
    <dgm:pt modelId="{1333E68B-7FAE-47EC-BF8D-4CEDA5F06716}" type="parTrans" cxnId="{3C48A7F5-950D-403C-AF83-6682F771B21F}">
      <dgm:prSet/>
      <dgm:spPr/>
      <dgm:t>
        <a:bodyPr/>
        <a:lstStyle/>
        <a:p>
          <a:endParaRPr lang="en-US"/>
        </a:p>
      </dgm:t>
    </dgm:pt>
    <dgm:pt modelId="{3AC038C8-FB50-4D7C-87B0-E77FA5A5A34F}" type="sibTrans" cxnId="{3C48A7F5-950D-403C-AF83-6682F771B21F}">
      <dgm:prSet/>
      <dgm:spPr/>
      <dgm:t>
        <a:bodyPr/>
        <a:lstStyle/>
        <a:p>
          <a:endParaRPr lang="en-US"/>
        </a:p>
      </dgm:t>
    </dgm:pt>
    <dgm:pt modelId="{8C9E3650-FA2A-494D-B4A9-0BA7A3B5899B}" type="pres">
      <dgm:prSet presAssocID="{1E119A0A-845E-42CE-805F-87BA5CD26E4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381AB3-9379-4023-BA2D-C9C6DDE14043}" type="pres">
      <dgm:prSet presAssocID="{EC400E37-6409-4F77-88B4-6C43BC77E6AE}" presName="root1" presStyleCnt="0"/>
      <dgm:spPr/>
      <dgm:t>
        <a:bodyPr/>
        <a:lstStyle/>
        <a:p>
          <a:endParaRPr lang="en-US"/>
        </a:p>
      </dgm:t>
    </dgm:pt>
    <dgm:pt modelId="{E159B5D7-E6FD-44C9-AD2A-17602F74017C}" type="pres">
      <dgm:prSet presAssocID="{EC400E37-6409-4F77-88B4-6C43BC77E6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1639E-2523-43FF-8EEF-8178F7FD19FD}" type="pres">
      <dgm:prSet presAssocID="{EC400E37-6409-4F77-88B4-6C43BC77E6AE}" presName="level2hierChild" presStyleCnt="0"/>
      <dgm:spPr/>
      <dgm:t>
        <a:bodyPr/>
        <a:lstStyle/>
        <a:p>
          <a:endParaRPr lang="en-US"/>
        </a:p>
      </dgm:t>
    </dgm:pt>
    <dgm:pt modelId="{820D24C0-0352-44CF-B45B-6E114C2E4B8D}" type="pres">
      <dgm:prSet presAssocID="{74AF193D-7808-48E0-BB90-F968CCC0E9A0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42BC521F-5DEB-4EA4-8A61-C5AA5F9D1BD2}" type="pres">
      <dgm:prSet presAssocID="{74AF193D-7808-48E0-BB90-F968CCC0E9A0}" presName="connTx" presStyleLbl="parChTrans1D2" presStyleIdx="0" presStyleCnt="1"/>
      <dgm:spPr/>
      <dgm:t>
        <a:bodyPr/>
        <a:lstStyle/>
        <a:p>
          <a:endParaRPr lang="en-US"/>
        </a:p>
      </dgm:t>
    </dgm:pt>
    <dgm:pt modelId="{692556ED-5C13-4AB9-80D9-39B9A3CF9EB2}" type="pres">
      <dgm:prSet presAssocID="{208DA010-EFBA-4D86-9B10-5227C85027D7}" presName="root2" presStyleCnt="0"/>
      <dgm:spPr/>
      <dgm:t>
        <a:bodyPr/>
        <a:lstStyle/>
        <a:p>
          <a:endParaRPr lang="en-US"/>
        </a:p>
      </dgm:t>
    </dgm:pt>
    <dgm:pt modelId="{EF1216D7-4448-47CA-94FD-829835A7E26F}" type="pres">
      <dgm:prSet presAssocID="{208DA010-EFBA-4D86-9B10-5227C85027D7}" presName="LevelTwoTextNode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042812-F24F-498E-B1F9-6B30059FF8C9}" type="pres">
      <dgm:prSet presAssocID="{208DA010-EFBA-4D86-9B10-5227C85027D7}" presName="level3hierChild" presStyleCnt="0"/>
      <dgm:spPr/>
      <dgm:t>
        <a:bodyPr/>
        <a:lstStyle/>
        <a:p>
          <a:endParaRPr lang="en-US"/>
        </a:p>
      </dgm:t>
    </dgm:pt>
    <dgm:pt modelId="{D55D8552-C805-496B-B18F-5B8C50E01BFB}" type="pres">
      <dgm:prSet presAssocID="{CABD8A54-9C10-44D1-B2D8-3B8F2050461B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7B5D5022-7664-4FB2-8287-01931144880E}" type="pres">
      <dgm:prSet presAssocID="{CABD8A54-9C10-44D1-B2D8-3B8F2050461B}" presName="connTx" presStyleLbl="parChTrans1D3" presStyleIdx="0" presStyleCnt="1"/>
      <dgm:spPr/>
      <dgm:t>
        <a:bodyPr/>
        <a:lstStyle/>
        <a:p>
          <a:endParaRPr lang="en-US"/>
        </a:p>
      </dgm:t>
    </dgm:pt>
    <dgm:pt modelId="{BCF219F6-5F38-49CF-91AA-629AEF6310F4}" type="pres">
      <dgm:prSet presAssocID="{D8A82926-C07F-4BFE-94EB-BFF7982153E2}" presName="root2" presStyleCnt="0"/>
      <dgm:spPr/>
      <dgm:t>
        <a:bodyPr/>
        <a:lstStyle/>
        <a:p>
          <a:endParaRPr lang="en-US"/>
        </a:p>
      </dgm:t>
    </dgm:pt>
    <dgm:pt modelId="{3338BA1C-2445-4990-8F9F-14D400E60CA8}" type="pres">
      <dgm:prSet presAssocID="{D8A82926-C07F-4BFE-94EB-BFF7982153E2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85DF3E-F25F-4B0C-8AD1-5178133A9A6B}" type="pres">
      <dgm:prSet presAssocID="{D8A82926-C07F-4BFE-94EB-BFF7982153E2}" presName="level3hierChild" presStyleCnt="0"/>
      <dgm:spPr/>
      <dgm:t>
        <a:bodyPr/>
        <a:lstStyle/>
        <a:p>
          <a:endParaRPr lang="en-US"/>
        </a:p>
      </dgm:t>
    </dgm:pt>
    <dgm:pt modelId="{AA70AA20-E803-4F61-842B-3E69EDF1C30F}" type="pres">
      <dgm:prSet presAssocID="{1333E68B-7FAE-47EC-BF8D-4CEDA5F06716}" presName="conn2-1" presStyleLbl="parChTrans1D4" presStyleIdx="0" presStyleCnt="1"/>
      <dgm:spPr/>
      <dgm:t>
        <a:bodyPr/>
        <a:lstStyle/>
        <a:p>
          <a:endParaRPr lang="en-US"/>
        </a:p>
      </dgm:t>
    </dgm:pt>
    <dgm:pt modelId="{335419A6-7F0C-4655-8CA2-241C2E91BD9E}" type="pres">
      <dgm:prSet presAssocID="{1333E68B-7FAE-47EC-BF8D-4CEDA5F06716}" presName="connTx" presStyleLbl="parChTrans1D4" presStyleIdx="0" presStyleCnt="1"/>
      <dgm:spPr/>
      <dgm:t>
        <a:bodyPr/>
        <a:lstStyle/>
        <a:p>
          <a:endParaRPr lang="en-US"/>
        </a:p>
      </dgm:t>
    </dgm:pt>
    <dgm:pt modelId="{414846CD-0084-49E5-8417-E37EB797C99F}" type="pres">
      <dgm:prSet presAssocID="{1978FE2D-00D5-4808-8E44-ED3E8DBD495E}" presName="root2" presStyleCnt="0"/>
      <dgm:spPr/>
      <dgm:t>
        <a:bodyPr/>
        <a:lstStyle/>
        <a:p>
          <a:endParaRPr lang="en-US"/>
        </a:p>
      </dgm:t>
    </dgm:pt>
    <dgm:pt modelId="{8A6AA55C-1AA3-43EC-A080-9BFD6CCAE7A8}" type="pres">
      <dgm:prSet presAssocID="{1978FE2D-00D5-4808-8E44-ED3E8DBD495E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0A78F5-CEF6-46BF-9615-5ADF500CD7BD}" type="pres">
      <dgm:prSet presAssocID="{1978FE2D-00D5-4808-8E44-ED3E8DBD495E}" presName="level3hierChild" presStyleCnt="0"/>
      <dgm:spPr/>
      <dgm:t>
        <a:bodyPr/>
        <a:lstStyle/>
        <a:p>
          <a:endParaRPr lang="en-US"/>
        </a:p>
      </dgm:t>
    </dgm:pt>
  </dgm:ptLst>
  <dgm:cxnLst>
    <dgm:cxn modelId="{3C5146D3-DFCD-4D35-B37A-7857FA7B5EA0}" type="presOf" srcId="{208DA010-EFBA-4D86-9B10-5227C85027D7}" destId="{EF1216D7-4448-47CA-94FD-829835A7E26F}" srcOrd="0" destOrd="0" presId="urn:microsoft.com/office/officeart/2005/8/layout/hierarchy2"/>
    <dgm:cxn modelId="{D57A204D-D820-47BC-9A5A-9F8FAF5E8E02}" type="presOf" srcId="{D8A82926-C07F-4BFE-94EB-BFF7982153E2}" destId="{3338BA1C-2445-4990-8F9F-14D400E60CA8}" srcOrd="0" destOrd="0" presId="urn:microsoft.com/office/officeart/2005/8/layout/hierarchy2"/>
    <dgm:cxn modelId="{69C62847-D04E-49BD-BA4F-07F74131C3D7}" type="presOf" srcId="{74AF193D-7808-48E0-BB90-F968CCC0E9A0}" destId="{42BC521F-5DEB-4EA4-8A61-C5AA5F9D1BD2}" srcOrd="1" destOrd="0" presId="urn:microsoft.com/office/officeart/2005/8/layout/hierarchy2"/>
    <dgm:cxn modelId="{4B6CBB2D-3E9F-413D-8996-DEAD4B27A8A2}" srcId="{EC400E37-6409-4F77-88B4-6C43BC77E6AE}" destId="{208DA010-EFBA-4D86-9B10-5227C85027D7}" srcOrd="0" destOrd="0" parTransId="{74AF193D-7808-48E0-BB90-F968CCC0E9A0}" sibTransId="{42DA17BE-76BD-4400-8D73-D44218C94C50}"/>
    <dgm:cxn modelId="{6EC2012D-2EBF-4B98-B980-F22B8897E827}" type="presOf" srcId="{1978FE2D-00D5-4808-8E44-ED3E8DBD495E}" destId="{8A6AA55C-1AA3-43EC-A080-9BFD6CCAE7A8}" srcOrd="0" destOrd="0" presId="urn:microsoft.com/office/officeart/2005/8/layout/hierarchy2"/>
    <dgm:cxn modelId="{94554C76-5220-4933-A132-8DFED9C52BFD}" srcId="{208DA010-EFBA-4D86-9B10-5227C85027D7}" destId="{D8A82926-C07F-4BFE-94EB-BFF7982153E2}" srcOrd="0" destOrd="0" parTransId="{CABD8A54-9C10-44D1-B2D8-3B8F2050461B}" sibTransId="{4577DE09-3AE2-4A97-9603-CBDEBBF47038}"/>
    <dgm:cxn modelId="{A4396B38-8E12-4ADC-96AA-DBDB65B3A3F4}" type="presOf" srcId="{CABD8A54-9C10-44D1-B2D8-3B8F2050461B}" destId="{7B5D5022-7664-4FB2-8287-01931144880E}" srcOrd="1" destOrd="0" presId="urn:microsoft.com/office/officeart/2005/8/layout/hierarchy2"/>
    <dgm:cxn modelId="{F72A39A2-2840-4CC2-A628-614CF473A979}" type="presOf" srcId="{1333E68B-7FAE-47EC-BF8D-4CEDA5F06716}" destId="{AA70AA20-E803-4F61-842B-3E69EDF1C30F}" srcOrd="0" destOrd="0" presId="urn:microsoft.com/office/officeart/2005/8/layout/hierarchy2"/>
    <dgm:cxn modelId="{EE7BF6EE-886E-4026-B054-DD0BCD027B68}" srcId="{1E119A0A-845E-42CE-805F-87BA5CD26E41}" destId="{EC400E37-6409-4F77-88B4-6C43BC77E6AE}" srcOrd="0" destOrd="0" parTransId="{81C8384C-58C3-4BE8-8AC8-7B2C85D8B575}" sibTransId="{B2368F49-045A-4855-A791-284527C6448E}"/>
    <dgm:cxn modelId="{D5919022-E95C-4059-AC35-5F03747F1959}" type="presOf" srcId="{74AF193D-7808-48E0-BB90-F968CCC0E9A0}" destId="{820D24C0-0352-44CF-B45B-6E114C2E4B8D}" srcOrd="0" destOrd="0" presId="urn:microsoft.com/office/officeart/2005/8/layout/hierarchy2"/>
    <dgm:cxn modelId="{3C48A7F5-950D-403C-AF83-6682F771B21F}" srcId="{D8A82926-C07F-4BFE-94EB-BFF7982153E2}" destId="{1978FE2D-00D5-4808-8E44-ED3E8DBD495E}" srcOrd="0" destOrd="0" parTransId="{1333E68B-7FAE-47EC-BF8D-4CEDA5F06716}" sibTransId="{3AC038C8-FB50-4D7C-87B0-E77FA5A5A34F}"/>
    <dgm:cxn modelId="{B737F282-C404-40DE-A14C-D3F8CC9A2CB5}" type="presOf" srcId="{1333E68B-7FAE-47EC-BF8D-4CEDA5F06716}" destId="{335419A6-7F0C-4655-8CA2-241C2E91BD9E}" srcOrd="1" destOrd="0" presId="urn:microsoft.com/office/officeart/2005/8/layout/hierarchy2"/>
    <dgm:cxn modelId="{CA91401D-6C94-4E54-92BB-FEF81B83DB28}" type="presOf" srcId="{EC400E37-6409-4F77-88B4-6C43BC77E6AE}" destId="{E159B5D7-E6FD-44C9-AD2A-17602F74017C}" srcOrd="0" destOrd="0" presId="urn:microsoft.com/office/officeart/2005/8/layout/hierarchy2"/>
    <dgm:cxn modelId="{2123DADD-2996-4AEB-8E3A-EE3B7D9FA5CA}" type="presOf" srcId="{CABD8A54-9C10-44D1-B2D8-3B8F2050461B}" destId="{D55D8552-C805-496B-B18F-5B8C50E01BFB}" srcOrd="0" destOrd="0" presId="urn:microsoft.com/office/officeart/2005/8/layout/hierarchy2"/>
    <dgm:cxn modelId="{CCCC51CE-EF8E-4724-AAEA-6B6B54872013}" type="presOf" srcId="{1E119A0A-845E-42CE-805F-87BA5CD26E41}" destId="{8C9E3650-FA2A-494D-B4A9-0BA7A3B5899B}" srcOrd="0" destOrd="0" presId="urn:microsoft.com/office/officeart/2005/8/layout/hierarchy2"/>
    <dgm:cxn modelId="{857D3627-7A0D-45A4-9FE2-717C48509B56}" type="presParOf" srcId="{8C9E3650-FA2A-494D-B4A9-0BA7A3B5899B}" destId="{EB381AB3-9379-4023-BA2D-C9C6DDE14043}" srcOrd="0" destOrd="0" presId="urn:microsoft.com/office/officeart/2005/8/layout/hierarchy2"/>
    <dgm:cxn modelId="{9913AD5A-D4D6-440C-8ED4-AC349784C702}" type="presParOf" srcId="{EB381AB3-9379-4023-BA2D-C9C6DDE14043}" destId="{E159B5D7-E6FD-44C9-AD2A-17602F74017C}" srcOrd="0" destOrd="0" presId="urn:microsoft.com/office/officeart/2005/8/layout/hierarchy2"/>
    <dgm:cxn modelId="{006C80EF-BEAB-40E7-97C2-CE6277EF77F9}" type="presParOf" srcId="{EB381AB3-9379-4023-BA2D-C9C6DDE14043}" destId="{7B01639E-2523-43FF-8EEF-8178F7FD19FD}" srcOrd="1" destOrd="0" presId="urn:microsoft.com/office/officeart/2005/8/layout/hierarchy2"/>
    <dgm:cxn modelId="{FE7E63EB-1237-4F7A-A3F0-EC52482BB5A6}" type="presParOf" srcId="{7B01639E-2523-43FF-8EEF-8178F7FD19FD}" destId="{820D24C0-0352-44CF-B45B-6E114C2E4B8D}" srcOrd="0" destOrd="0" presId="urn:microsoft.com/office/officeart/2005/8/layout/hierarchy2"/>
    <dgm:cxn modelId="{633E4442-B56B-409C-8264-970A430ACDAA}" type="presParOf" srcId="{820D24C0-0352-44CF-B45B-6E114C2E4B8D}" destId="{42BC521F-5DEB-4EA4-8A61-C5AA5F9D1BD2}" srcOrd="0" destOrd="0" presId="urn:microsoft.com/office/officeart/2005/8/layout/hierarchy2"/>
    <dgm:cxn modelId="{F100F1B4-2745-4B7E-8A37-A7EAA5B49083}" type="presParOf" srcId="{7B01639E-2523-43FF-8EEF-8178F7FD19FD}" destId="{692556ED-5C13-4AB9-80D9-39B9A3CF9EB2}" srcOrd="1" destOrd="0" presId="urn:microsoft.com/office/officeart/2005/8/layout/hierarchy2"/>
    <dgm:cxn modelId="{388EE382-6826-46EC-BF57-D217AA5BE764}" type="presParOf" srcId="{692556ED-5C13-4AB9-80D9-39B9A3CF9EB2}" destId="{EF1216D7-4448-47CA-94FD-829835A7E26F}" srcOrd="0" destOrd="0" presId="urn:microsoft.com/office/officeart/2005/8/layout/hierarchy2"/>
    <dgm:cxn modelId="{088C4587-E973-4F56-8360-E55B73EDBC79}" type="presParOf" srcId="{692556ED-5C13-4AB9-80D9-39B9A3CF9EB2}" destId="{BA042812-F24F-498E-B1F9-6B30059FF8C9}" srcOrd="1" destOrd="0" presId="urn:microsoft.com/office/officeart/2005/8/layout/hierarchy2"/>
    <dgm:cxn modelId="{BD52111B-198C-42BD-A9B4-66E1174DAFA3}" type="presParOf" srcId="{BA042812-F24F-498E-B1F9-6B30059FF8C9}" destId="{D55D8552-C805-496B-B18F-5B8C50E01BFB}" srcOrd="0" destOrd="0" presId="urn:microsoft.com/office/officeart/2005/8/layout/hierarchy2"/>
    <dgm:cxn modelId="{237B75EB-5C30-4C7B-9253-B811DFDE3418}" type="presParOf" srcId="{D55D8552-C805-496B-B18F-5B8C50E01BFB}" destId="{7B5D5022-7664-4FB2-8287-01931144880E}" srcOrd="0" destOrd="0" presId="urn:microsoft.com/office/officeart/2005/8/layout/hierarchy2"/>
    <dgm:cxn modelId="{F931F982-F8CE-4429-8184-5149BF00E9E9}" type="presParOf" srcId="{BA042812-F24F-498E-B1F9-6B30059FF8C9}" destId="{BCF219F6-5F38-49CF-91AA-629AEF6310F4}" srcOrd="1" destOrd="0" presId="urn:microsoft.com/office/officeart/2005/8/layout/hierarchy2"/>
    <dgm:cxn modelId="{365DFCC6-8DD2-434E-A379-5C7370A36EBE}" type="presParOf" srcId="{BCF219F6-5F38-49CF-91AA-629AEF6310F4}" destId="{3338BA1C-2445-4990-8F9F-14D400E60CA8}" srcOrd="0" destOrd="0" presId="urn:microsoft.com/office/officeart/2005/8/layout/hierarchy2"/>
    <dgm:cxn modelId="{AC931140-BF50-4FAA-A4ED-629D7945BCA5}" type="presParOf" srcId="{BCF219F6-5F38-49CF-91AA-629AEF6310F4}" destId="{9985DF3E-F25F-4B0C-8AD1-5178133A9A6B}" srcOrd="1" destOrd="0" presId="urn:microsoft.com/office/officeart/2005/8/layout/hierarchy2"/>
    <dgm:cxn modelId="{3C98139E-3DA3-423F-9483-EFA84A6297E0}" type="presParOf" srcId="{9985DF3E-F25F-4B0C-8AD1-5178133A9A6B}" destId="{AA70AA20-E803-4F61-842B-3E69EDF1C30F}" srcOrd="0" destOrd="0" presId="urn:microsoft.com/office/officeart/2005/8/layout/hierarchy2"/>
    <dgm:cxn modelId="{3B5FC3F6-EFAE-41F0-8676-CA950BDF0105}" type="presParOf" srcId="{AA70AA20-E803-4F61-842B-3E69EDF1C30F}" destId="{335419A6-7F0C-4655-8CA2-241C2E91BD9E}" srcOrd="0" destOrd="0" presId="urn:microsoft.com/office/officeart/2005/8/layout/hierarchy2"/>
    <dgm:cxn modelId="{47D1F727-F6F2-4CB4-A9E7-75647B50B2B9}" type="presParOf" srcId="{9985DF3E-F25F-4B0C-8AD1-5178133A9A6B}" destId="{414846CD-0084-49E5-8417-E37EB797C99F}" srcOrd="1" destOrd="0" presId="urn:microsoft.com/office/officeart/2005/8/layout/hierarchy2"/>
    <dgm:cxn modelId="{87C93DC5-976E-42BB-B3FE-131122E24F6C}" type="presParOf" srcId="{414846CD-0084-49E5-8417-E37EB797C99F}" destId="{8A6AA55C-1AA3-43EC-A080-9BFD6CCAE7A8}" srcOrd="0" destOrd="0" presId="urn:microsoft.com/office/officeart/2005/8/layout/hierarchy2"/>
    <dgm:cxn modelId="{8BC5E8FD-05BD-4DC3-8DC7-EDE89AF31804}" type="presParOf" srcId="{414846CD-0084-49E5-8417-E37EB797C99F}" destId="{7C0A78F5-CEF6-46BF-9615-5ADF500CD7BD}" srcOrd="1" destOrd="0" presId="urn:microsoft.com/office/officeart/2005/8/layout/hierarchy2"/>
  </dgm:cxnLst>
  <dgm:bg>
    <a:solidFill>
      <a:srgbClr val="FFFF00"/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119A0A-845E-42CE-805F-87BA5CD26E41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C400E37-6409-4F77-88B4-6C43BC77E6A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Carrying capacity analysis</a:t>
          </a:r>
          <a:endParaRPr lang="en-US" b="1" dirty="0">
            <a:solidFill>
              <a:schemeClr val="tx1"/>
            </a:solidFill>
          </a:endParaRPr>
        </a:p>
      </dgm:t>
    </dgm:pt>
    <dgm:pt modelId="{81C8384C-58C3-4BE8-8AC8-7B2C85D8B575}" type="parTrans" cxnId="{EE7BF6EE-886E-4026-B054-DD0BCD027B68}">
      <dgm:prSet/>
      <dgm:spPr/>
      <dgm:t>
        <a:bodyPr/>
        <a:lstStyle/>
        <a:p>
          <a:endParaRPr lang="en-US"/>
        </a:p>
      </dgm:t>
    </dgm:pt>
    <dgm:pt modelId="{B2368F49-045A-4855-A791-284527C6448E}" type="sibTrans" cxnId="{EE7BF6EE-886E-4026-B054-DD0BCD027B68}">
      <dgm:prSet/>
      <dgm:spPr/>
      <dgm:t>
        <a:bodyPr/>
        <a:lstStyle/>
        <a:p>
          <a:endParaRPr lang="en-US"/>
        </a:p>
      </dgm:t>
    </dgm:pt>
    <dgm:pt modelId="{208DA010-EFBA-4D86-9B10-5227C85027D7}" type="asst">
      <dgm:prSet phldrT="[Text]"/>
      <dgm:spPr/>
      <dgm:t>
        <a:bodyPr/>
        <a:lstStyle/>
        <a:p>
          <a:r>
            <a:rPr lang="id-ID" noProof="0" dirty="0" smtClean="0">
              <a:solidFill>
                <a:schemeClr val="tx1"/>
              </a:solidFill>
            </a:rPr>
            <a:t>Membandingkan permintaan guna lahan dengan kapasitas sistem alam/buatan</a:t>
          </a:r>
        </a:p>
      </dgm:t>
    </dgm:pt>
    <dgm:pt modelId="{74AF193D-7808-48E0-BB90-F968CCC0E9A0}" type="parTrans" cxnId="{4B6CBB2D-3E9F-413D-8996-DEAD4B27A8A2}">
      <dgm:prSet/>
      <dgm:spPr/>
      <dgm:t>
        <a:bodyPr/>
        <a:lstStyle/>
        <a:p>
          <a:endParaRPr lang="en-US"/>
        </a:p>
      </dgm:t>
    </dgm:pt>
    <dgm:pt modelId="{42DA17BE-76BD-4400-8D73-D44218C94C50}" type="sibTrans" cxnId="{4B6CBB2D-3E9F-413D-8996-DEAD4B27A8A2}">
      <dgm:prSet/>
      <dgm:spPr/>
      <dgm:t>
        <a:bodyPr/>
        <a:lstStyle/>
        <a:p>
          <a:endParaRPr lang="en-US"/>
        </a:p>
      </dgm:t>
    </dgm:pt>
    <dgm:pt modelId="{53146CDF-97CE-41D5-B85F-8469AF4F3056}" type="asst">
      <dgm:prSet phldrT="[Text]"/>
      <dgm:spPr/>
      <dgm:t>
        <a:bodyPr/>
        <a:lstStyle/>
        <a:p>
          <a:r>
            <a:rPr lang="id-ID" noProof="0" dirty="0" smtClean="0">
              <a:solidFill>
                <a:schemeClr val="tx1"/>
              </a:solidFill>
            </a:rPr>
            <a:t>Ambang batas kritis, sistem menjadi rusak  (batas pertumbuhan</a:t>
          </a:r>
          <a:r>
            <a:rPr lang="en-US" noProof="0" dirty="0" smtClean="0"/>
            <a:t>)</a:t>
          </a:r>
          <a:endParaRPr lang="id-ID" noProof="0" dirty="0" smtClean="0"/>
        </a:p>
      </dgm:t>
    </dgm:pt>
    <dgm:pt modelId="{FDEB31DB-AC0A-4DAF-8826-32A64D4A5DAC}" type="parTrans" cxnId="{7B8D73D3-9D62-4B3E-970A-F449434B8297}">
      <dgm:prSet/>
      <dgm:spPr/>
      <dgm:t>
        <a:bodyPr/>
        <a:lstStyle/>
        <a:p>
          <a:endParaRPr lang="en-US"/>
        </a:p>
      </dgm:t>
    </dgm:pt>
    <dgm:pt modelId="{BD0BD814-BB4F-4C7C-A7D5-23105333206F}" type="sibTrans" cxnId="{7B8D73D3-9D62-4B3E-970A-F449434B8297}">
      <dgm:prSet/>
      <dgm:spPr/>
      <dgm:t>
        <a:bodyPr/>
        <a:lstStyle/>
        <a:p>
          <a:endParaRPr lang="en-US"/>
        </a:p>
      </dgm:t>
    </dgm:pt>
    <dgm:pt modelId="{8C9E3650-FA2A-494D-B4A9-0BA7A3B5899B}" type="pres">
      <dgm:prSet presAssocID="{1E119A0A-845E-42CE-805F-87BA5CD26E4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381AB3-9379-4023-BA2D-C9C6DDE14043}" type="pres">
      <dgm:prSet presAssocID="{EC400E37-6409-4F77-88B4-6C43BC77E6AE}" presName="root1" presStyleCnt="0"/>
      <dgm:spPr/>
      <dgm:t>
        <a:bodyPr/>
        <a:lstStyle/>
        <a:p>
          <a:endParaRPr lang="en-US"/>
        </a:p>
      </dgm:t>
    </dgm:pt>
    <dgm:pt modelId="{E159B5D7-E6FD-44C9-AD2A-17602F74017C}" type="pres">
      <dgm:prSet presAssocID="{EC400E37-6409-4F77-88B4-6C43BC77E6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1639E-2523-43FF-8EEF-8178F7FD19FD}" type="pres">
      <dgm:prSet presAssocID="{EC400E37-6409-4F77-88B4-6C43BC77E6AE}" presName="level2hierChild" presStyleCnt="0"/>
      <dgm:spPr/>
      <dgm:t>
        <a:bodyPr/>
        <a:lstStyle/>
        <a:p>
          <a:endParaRPr lang="en-US"/>
        </a:p>
      </dgm:t>
    </dgm:pt>
    <dgm:pt modelId="{820D24C0-0352-44CF-B45B-6E114C2E4B8D}" type="pres">
      <dgm:prSet presAssocID="{74AF193D-7808-48E0-BB90-F968CCC0E9A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2BC521F-5DEB-4EA4-8A61-C5AA5F9D1BD2}" type="pres">
      <dgm:prSet presAssocID="{74AF193D-7808-48E0-BB90-F968CCC0E9A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692556ED-5C13-4AB9-80D9-39B9A3CF9EB2}" type="pres">
      <dgm:prSet presAssocID="{208DA010-EFBA-4D86-9B10-5227C85027D7}" presName="root2" presStyleCnt="0"/>
      <dgm:spPr/>
      <dgm:t>
        <a:bodyPr/>
        <a:lstStyle/>
        <a:p>
          <a:endParaRPr lang="en-US"/>
        </a:p>
      </dgm:t>
    </dgm:pt>
    <dgm:pt modelId="{EF1216D7-4448-47CA-94FD-829835A7E26F}" type="pres">
      <dgm:prSet presAssocID="{208DA010-EFBA-4D86-9B10-5227C85027D7}" presName="LevelTwoTextNode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042812-F24F-498E-B1F9-6B30059FF8C9}" type="pres">
      <dgm:prSet presAssocID="{208DA010-EFBA-4D86-9B10-5227C85027D7}" presName="level3hierChild" presStyleCnt="0"/>
      <dgm:spPr/>
      <dgm:t>
        <a:bodyPr/>
        <a:lstStyle/>
        <a:p>
          <a:endParaRPr lang="en-US"/>
        </a:p>
      </dgm:t>
    </dgm:pt>
    <dgm:pt modelId="{3FED6D48-A2F3-4FB6-AA24-5DEC77F533D6}" type="pres">
      <dgm:prSet presAssocID="{FDEB31DB-AC0A-4DAF-8826-32A64D4A5DA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22DAC17-974F-4911-AE47-FB00318BD098}" type="pres">
      <dgm:prSet presAssocID="{FDEB31DB-AC0A-4DAF-8826-32A64D4A5DA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4856437-D45D-44CF-AAC6-293C736C9E6F}" type="pres">
      <dgm:prSet presAssocID="{53146CDF-97CE-41D5-B85F-8469AF4F3056}" presName="root2" presStyleCnt="0"/>
      <dgm:spPr/>
    </dgm:pt>
    <dgm:pt modelId="{858FE61B-E214-428C-88B1-9367BB2BB635}" type="pres">
      <dgm:prSet presAssocID="{53146CDF-97CE-41D5-B85F-8469AF4F3056}" presName="LevelTwoTextNode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6F1D28-3F53-4936-AD41-49ED01F35A32}" type="pres">
      <dgm:prSet presAssocID="{53146CDF-97CE-41D5-B85F-8469AF4F3056}" presName="level3hierChild" presStyleCnt="0"/>
      <dgm:spPr/>
    </dgm:pt>
  </dgm:ptLst>
  <dgm:cxnLst>
    <dgm:cxn modelId="{7B8D73D3-9D62-4B3E-970A-F449434B8297}" srcId="{EC400E37-6409-4F77-88B4-6C43BC77E6AE}" destId="{53146CDF-97CE-41D5-B85F-8469AF4F3056}" srcOrd="1" destOrd="0" parTransId="{FDEB31DB-AC0A-4DAF-8826-32A64D4A5DAC}" sibTransId="{BD0BD814-BB4F-4C7C-A7D5-23105333206F}"/>
    <dgm:cxn modelId="{42215491-4DA4-4D3B-ABA5-008DF33CD80E}" type="presOf" srcId="{74AF193D-7808-48E0-BB90-F968CCC0E9A0}" destId="{820D24C0-0352-44CF-B45B-6E114C2E4B8D}" srcOrd="0" destOrd="0" presId="urn:microsoft.com/office/officeart/2005/8/layout/hierarchy2"/>
    <dgm:cxn modelId="{3A833B4C-EB39-479F-917E-A3BEEF8D51EE}" type="presOf" srcId="{74AF193D-7808-48E0-BB90-F968CCC0E9A0}" destId="{42BC521F-5DEB-4EA4-8A61-C5AA5F9D1BD2}" srcOrd="1" destOrd="0" presId="urn:microsoft.com/office/officeart/2005/8/layout/hierarchy2"/>
    <dgm:cxn modelId="{4B6CBB2D-3E9F-413D-8996-DEAD4B27A8A2}" srcId="{EC400E37-6409-4F77-88B4-6C43BC77E6AE}" destId="{208DA010-EFBA-4D86-9B10-5227C85027D7}" srcOrd="0" destOrd="0" parTransId="{74AF193D-7808-48E0-BB90-F968CCC0E9A0}" sibTransId="{42DA17BE-76BD-4400-8D73-D44218C94C50}"/>
    <dgm:cxn modelId="{5E0E6A1F-FB02-4A3D-8757-E13EE4EB2B74}" type="presOf" srcId="{1E119A0A-845E-42CE-805F-87BA5CD26E41}" destId="{8C9E3650-FA2A-494D-B4A9-0BA7A3B5899B}" srcOrd="0" destOrd="0" presId="urn:microsoft.com/office/officeart/2005/8/layout/hierarchy2"/>
    <dgm:cxn modelId="{1B81C90B-810D-44D9-8488-63BD5E3E1E98}" type="presOf" srcId="{208DA010-EFBA-4D86-9B10-5227C85027D7}" destId="{EF1216D7-4448-47CA-94FD-829835A7E26F}" srcOrd="0" destOrd="0" presId="urn:microsoft.com/office/officeart/2005/8/layout/hierarchy2"/>
    <dgm:cxn modelId="{67D40270-5E7F-4F3B-97CF-01E023FFEABB}" type="presOf" srcId="{FDEB31DB-AC0A-4DAF-8826-32A64D4A5DAC}" destId="{3FED6D48-A2F3-4FB6-AA24-5DEC77F533D6}" srcOrd="0" destOrd="0" presId="urn:microsoft.com/office/officeart/2005/8/layout/hierarchy2"/>
    <dgm:cxn modelId="{350FC4DF-3941-4D8D-AF20-9C3BCDFB9E6B}" type="presOf" srcId="{FDEB31DB-AC0A-4DAF-8826-32A64D4A5DAC}" destId="{622DAC17-974F-4911-AE47-FB00318BD098}" srcOrd="1" destOrd="0" presId="urn:microsoft.com/office/officeart/2005/8/layout/hierarchy2"/>
    <dgm:cxn modelId="{1395960B-8526-4DE5-B376-5D2C0D99FE5D}" type="presOf" srcId="{EC400E37-6409-4F77-88B4-6C43BC77E6AE}" destId="{E159B5D7-E6FD-44C9-AD2A-17602F74017C}" srcOrd="0" destOrd="0" presId="urn:microsoft.com/office/officeart/2005/8/layout/hierarchy2"/>
    <dgm:cxn modelId="{EE7BF6EE-886E-4026-B054-DD0BCD027B68}" srcId="{1E119A0A-845E-42CE-805F-87BA5CD26E41}" destId="{EC400E37-6409-4F77-88B4-6C43BC77E6AE}" srcOrd="0" destOrd="0" parTransId="{81C8384C-58C3-4BE8-8AC8-7B2C85D8B575}" sibTransId="{B2368F49-045A-4855-A791-284527C6448E}"/>
    <dgm:cxn modelId="{A75BA86E-A1C7-4ABF-93B5-935114786FE2}" type="presOf" srcId="{53146CDF-97CE-41D5-B85F-8469AF4F3056}" destId="{858FE61B-E214-428C-88B1-9367BB2BB635}" srcOrd="0" destOrd="0" presId="urn:microsoft.com/office/officeart/2005/8/layout/hierarchy2"/>
    <dgm:cxn modelId="{95033921-90CC-457C-A84F-DB5AFF3FF977}" type="presParOf" srcId="{8C9E3650-FA2A-494D-B4A9-0BA7A3B5899B}" destId="{EB381AB3-9379-4023-BA2D-C9C6DDE14043}" srcOrd="0" destOrd="0" presId="urn:microsoft.com/office/officeart/2005/8/layout/hierarchy2"/>
    <dgm:cxn modelId="{C6B5DCAC-F627-449B-BF32-CFE741DE4559}" type="presParOf" srcId="{EB381AB3-9379-4023-BA2D-C9C6DDE14043}" destId="{E159B5D7-E6FD-44C9-AD2A-17602F74017C}" srcOrd="0" destOrd="0" presId="urn:microsoft.com/office/officeart/2005/8/layout/hierarchy2"/>
    <dgm:cxn modelId="{96977717-F467-4001-B262-A231C06017AE}" type="presParOf" srcId="{EB381AB3-9379-4023-BA2D-C9C6DDE14043}" destId="{7B01639E-2523-43FF-8EEF-8178F7FD19FD}" srcOrd="1" destOrd="0" presId="urn:microsoft.com/office/officeart/2005/8/layout/hierarchy2"/>
    <dgm:cxn modelId="{6E9CC6BA-42E6-4644-AB08-5F2F66FD5E4B}" type="presParOf" srcId="{7B01639E-2523-43FF-8EEF-8178F7FD19FD}" destId="{820D24C0-0352-44CF-B45B-6E114C2E4B8D}" srcOrd="0" destOrd="0" presId="urn:microsoft.com/office/officeart/2005/8/layout/hierarchy2"/>
    <dgm:cxn modelId="{0C614D4E-89E6-407C-A4EA-F7E6FEB576C4}" type="presParOf" srcId="{820D24C0-0352-44CF-B45B-6E114C2E4B8D}" destId="{42BC521F-5DEB-4EA4-8A61-C5AA5F9D1BD2}" srcOrd="0" destOrd="0" presId="urn:microsoft.com/office/officeart/2005/8/layout/hierarchy2"/>
    <dgm:cxn modelId="{3E2C6077-11FD-46D2-A7D2-DF0D8998322F}" type="presParOf" srcId="{7B01639E-2523-43FF-8EEF-8178F7FD19FD}" destId="{692556ED-5C13-4AB9-80D9-39B9A3CF9EB2}" srcOrd="1" destOrd="0" presId="urn:microsoft.com/office/officeart/2005/8/layout/hierarchy2"/>
    <dgm:cxn modelId="{FF3702BC-A366-4D41-A169-148124008119}" type="presParOf" srcId="{692556ED-5C13-4AB9-80D9-39B9A3CF9EB2}" destId="{EF1216D7-4448-47CA-94FD-829835A7E26F}" srcOrd="0" destOrd="0" presId="urn:microsoft.com/office/officeart/2005/8/layout/hierarchy2"/>
    <dgm:cxn modelId="{F9929D40-33E6-4F47-9D3F-99C4A9B97CC9}" type="presParOf" srcId="{692556ED-5C13-4AB9-80D9-39B9A3CF9EB2}" destId="{BA042812-F24F-498E-B1F9-6B30059FF8C9}" srcOrd="1" destOrd="0" presId="urn:microsoft.com/office/officeart/2005/8/layout/hierarchy2"/>
    <dgm:cxn modelId="{526540BD-3B57-499B-A4EF-A0DD9F2941F9}" type="presParOf" srcId="{7B01639E-2523-43FF-8EEF-8178F7FD19FD}" destId="{3FED6D48-A2F3-4FB6-AA24-5DEC77F533D6}" srcOrd="2" destOrd="0" presId="urn:microsoft.com/office/officeart/2005/8/layout/hierarchy2"/>
    <dgm:cxn modelId="{4090EED2-7E0E-4160-9FB9-640D4689CAC1}" type="presParOf" srcId="{3FED6D48-A2F3-4FB6-AA24-5DEC77F533D6}" destId="{622DAC17-974F-4911-AE47-FB00318BD098}" srcOrd="0" destOrd="0" presId="urn:microsoft.com/office/officeart/2005/8/layout/hierarchy2"/>
    <dgm:cxn modelId="{B34DD53E-7A97-4794-801C-AC628BF34710}" type="presParOf" srcId="{7B01639E-2523-43FF-8EEF-8178F7FD19FD}" destId="{34856437-D45D-44CF-AAC6-293C736C9E6F}" srcOrd="3" destOrd="0" presId="urn:microsoft.com/office/officeart/2005/8/layout/hierarchy2"/>
    <dgm:cxn modelId="{427ABC1B-762B-4EB5-996D-092C915A25C6}" type="presParOf" srcId="{34856437-D45D-44CF-AAC6-293C736C9E6F}" destId="{858FE61B-E214-428C-88B1-9367BB2BB635}" srcOrd="0" destOrd="0" presId="urn:microsoft.com/office/officeart/2005/8/layout/hierarchy2"/>
    <dgm:cxn modelId="{7ED18D78-F1AB-482A-B309-D20364249503}" type="presParOf" srcId="{34856437-D45D-44CF-AAC6-293C736C9E6F}" destId="{7C6F1D28-3F53-4936-AD41-49ED01F35A32}" srcOrd="1" destOrd="0" presId="urn:microsoft.com/office/officeart/2005/8/layout/hierarchy2"/>
  </dgm:cxnLst>
  <dgm:bg>
    <a:solidFill>
      <a:srgbClr val="00CC00"/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119A0A-845E-42CE-805F-87BA5CD26E41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C400E37-6409-4F77-88B4-6C43BC77E6A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Committed lands analysis</a:t>
          </a:r>
          <a:endParaRPr lang="en-US" b="1" dirty="0">
            <a:solidFill>
              <a:schemeClr val="tx1"/>
            </a:solidFill>
          </a:endParaRPr>
        </a:p>
      </dgm:t>
    </dgm:pt>
    <dgm:pt modelId="{81C8384C-58C3-4BE8-8AC8-7B2C85D8B575}" type="parTrans" cxnId="{EE7BF6EE-886E-4026-B054-DD0BCD027B68}">
      <dgm:prSet/>
      <dgm:spPr/>
      <dgm:t>
        <a:bodyPr/>
        <a:lstStyle/>
        <a:p>
          <a:endParaRPr lang="en-US"/>
        </a:p>
      </dgm:t>
    </dgm:pt>
    <dgm:pt modelId="{B2368F49-045A-4855-A791-284527C6448E}" type="sibTrans" cxnId="{EE7BF6EE-886E-4026-B054-DD0BCD027B68}">
      <dgm:prSet/>
      <dgm:spPr/>
      <dgm:t>
        <a:bodyPr/>
        <a:lstStyle/>
        <a:p>
          <a:endParaRPr lang="en-US"/>
        </a:p>
      </dgm:t>
    </dgm:pt>
    <dgm:pt modelId="{208DA010-EFBA-4D86-9B10-5227C85027D7}" type="asst">
      <dgm:prSet phldrT="[Text]"/>
      <dgm:spPr/>
      <dgm:t>
        <a:bodyPr/>
        <a:lstStyle/>
        <a:p>
          <a:r>
            <a:rPr lang="id-ID" b="1" noProof="0" dirty="0" smtClean="0">
              <a:solidFill>
                <a:schemeClr val="tx1"/>
              </a:solidFill>
            </a:rPr>
            <a:t>Mengukur perubahan produksi &amp; kapasitas  da</a:t>
          </a:r>
          <a:r>
            <a:rPr lang="en-US" b="1" noProof="0" dirty="0" smtClean="0">
              <a:solidFill>
                <a:schemeClr val="tx1"/>
              </a:solidFill>
            </a:rPr>
            <a:t>r</a:t>
          </a:r>
          <a:r>
            <a:rPr lang="id-ID" b="1" noProof="0" dirty="0" smtClean="0">
              <a:solidFill>
                <a:schemeClr val="tx1"/>
              </a:solidFill>
            </a:rPr>
            <a:t>i fasilitas </a:t>
          </a:r>
          <a:r>
            <a:rPr lang="en-US" b="1" noProof="0" dirty="0" err="1" smtClean="0">
              <a:solidFill>
                <a:schemeClr val="tx1"/>
              </a:solidFill>
            </a:rPr>
            <a:t>karena</a:t>
          </a:r>
          <a:r>
            <a:rPr lang="en-US" b="1" noProof="0" dirty="0" smtClean="0">
              <a:solidFill>
                <a:schemeClr val="tx1"/>
              </a:solidFill>
            </a:rPr>
            <a:t> </a:t>
          </a:r>
          <a:r>
            <a:rPr lang="en-US" b="1" noProof="0" dirty="0" err="1" smtClean="0">
              <a:solidFill>
                <a:schemeClr val="tx1"/>
              </a:solidFill>
            </a:rPr>
            <a:t>adanya</a:t>
          </a:r>
          <a:r>
            <a:rPr lang="id-ID" b="1" noProof="0" dirty="0" smtClean="0">
              <a:solidFill>
                <a:schemeClr val="tx1"/>
              </a:solidFill>
            </a:rPr>
            <a:t> </a:t>
          </a:r>
          <a:r>
            <a:rPr lang="en-US" b="1" noProof="0" dirty="0" smtClean="0">
              <a:solidFill>
                <a:schemeClr val="tx1"/>
              </a:solidFill>
            </a:rPr>
            <a:t> </a:t>
          </a:r>
          <a:r>
            <a:rPr lang="en-US" b="1" noProof="0" dirty="0" err="1" smtClean="0">
              <a:solidFill>
                <a:schemeClr val="tx1"/>
              </a:solidFill>
            </a:rPr>
            <a:t>penambahan</a:t>
          </a:r>
          <a:r>
            <a:rPr lang="en-US" b="1" noProof="0" dirty="0" smtClean="0">
              <a:solidFill>
                <a:schemeClr val="tx1"/>
              </a:solidFill>
            </a:rPr>
            <a:t> </a:t>
          </a:r>
          <a:r>
            <a:rPr lang="en-US" b="1" noProof="0" dirty="0" err="1" smtClean="0">
              <a:solidFill>
                <a:schemeClr val="tx1"/>
              </a:solidFill>
            </a:rPr>
            <a:t>pengguna</a:t>
          </a:r>
          <a:endParaRPr lang="id-ID" b="1" noProof="0" dirty="0" smtClean="0">
            <a:solidFill>
              <a:schemeClr val="tx1"/>
            </a:solidFill>
          </a:endParaRPr>
        </a:p>
      </dgm:t>
    </dgm:pt>
    <dgm:pt modelId="{74AF193D-7808-48E0-BB90-F968CCC0E9A0}" type="parTrans" cxnId="{4B6CBB2D-3E9F-413D-8996-DEAD4B27A8A2}">
      <dgm:prSet/>
      <dgm:spPr/>
      <dgm:t>
        <a:bodyPr/>
        <a:lstStyle/>
        <a:p>
          <a:endParaRPr lang="en-US"/>
        </a:p>
      </dgm:t>
    </dgm:pt>
    <dgm:pt modelId="{42DA17BE-76BD-4400-8D73-D44218C94C50}" type="sibTrans" cxnId="{4B6CBB2D-3E9F-413D-8996-DEAD4B27A8A2}">
      <dgm:prSet/>
      <dgm:spPr/>
      <dgm:t>
        <a:bodyPr/>
        <a:lstStyle/>
        <a:p>
          <a:endParaRPr lang="en-US"/>
        </a:p>
      </dgm:t>
    </dgm:pt>
    <dgm:pt modelId="{53146CDF-97CE-41D5-B85F-8469AF4F3056}" type="asst">
      <dgm:prSet phldrT="[Text]"/>
      <dgm:spPr/>
      <dgm:t>
        <a:bodyPr/>
        <a:lstStyle/>
        <a:p>
          <a:r>
            <a:rPr lang="id-ID" b="1" noProof="0" dirty="0" smtClean="0">
              <a:solidFill>
                <a:schemeClr val="tx1"/>
              </a:solidFill>
            </a:rPr>
            <a:t>Menganalisis biaya </a:t>
          </a:r>
          <a:r>
            <a:rPr lang="en-US" b="1" noProof="0" dirty="0" err="1" smtClean="0">
              <a:solidFill>
                <a:schemeClr val="tx1"/>
              </a:solidFill>
            </a:rPr>
            <a:t>karena</a:t>
          </a:r>
          <a:r>
            <a:rPr lang="en-US" b="1" noProof="0" dirty="0" smtClean="0">
              <a:solidFill>
                <a:schemeClr val="tx1"/>
              </a:solidFill>
            </a:rPr>
            <a:t> </a:t>
          </a:r>
          <a:r>
            <a:rPr lang="id-ID" b="1" noProof="0" dirty="0" smtClean="0">
              <a:solidFill>
                <a:schemeClr val="tx1"/>
              </a:solidFill>
              <a:sym typeface="Wingdings" pitchFamily="2" charset="2"/>
            </a:rPr>
            <a:t>penambahan </a:t>
          </a:r>
          <a:r>
            <a:rPr lang="en-US" b="1" noProof="0" dirty="0" err="1" smtClean="0">
              <a:solidFill>
                <a:schemeClr val="tx1"/>
              </a:solidFill>
              <a:sym typeface="Wingdings" pitchFamily="2" charset="2"/>
            </a:rPr>
            <a:t>pengguna</a:t>
          </a:r>
          <a:r>
            <a:rPr lang="en-US" b="1" noProof="0" dirty="0" smtClean="0">
              <a:solidFill>
                <a:schemeClr val="tx1"/>
              </a:solidFill>
              <a:sym typeface="Wingdings" pitchFamily="2" charset="2"/>
            </a:rPr>
            <a:t> </a:t>
          </a:r>
          <a:r>
            <a:rPr lang="id-ID" b="1" noProof="0" dirty="0" smtClean="0">
              <a:solidFill>
                <a:schemeClr val="tx1"/>
              </a:solidFill>
              <a:sym typeface="Wingdings" pitchFamily="2" charset="2"/>
            </a:rPr>
            <a:t>efisiensi </a:t>
          </a:r>
          <a:r>
            <a:rPr lang="en-US" b="1" noProof="0" dirty="0" err="1" smtClean="0">
              <a:solidFill>
                <a:schemeClr val="tx1"/>
              </a:solidFill>
              <a:sym typeface="Wingdings" pitchFamily="2" charset="2"/>
            </a:rPr>
            <a:t>produksi</a:t>
          </a:r>
          <a:endParaRPr lang="id-ID" b="1" noProof="0" dirty="0" smtClean="0">
            <a:solidFill>
              <a:schemeClr val="tx1"/>
            </a:solidFill>
          </a:endParaRPr>
        </a:p>
      </dgm:t>
    </dgm:pt>
    <dgm:pt modelId="{FDEB31DB-AC0A-4DAF-8826-32A64D4A5DAC}" type="parTrans" cxnId="{7B8D73D3-9D62-4B3E-970A-F449434B8297}">
      <dgm:prSet/>
      <dgm:spPr/>
      <dgm:t>
        <a:bodyPr/>
        <a:lstStyle/>
        <a:p>
          <a:endParaRPr lang="en-US"/>
        </a:p>
      </dgm:t>
    </dgm:pt>
    <dgm:pt modelId="{BD0BD814-BB4F-4C7C-A7D5-23105333206F}" type="sibTrans" cxnId="{7B8D73D3-9D62-4B3E-970A-F449434B8297}">
      <dgm:prSet/>
      <dgm:spPr/>
      <dgm:t>
        <a:bodyPr/>
        <a:lstStyle/>
        <a:p>
          <a:endParaRPr lang="en-US"/>
        </a:p>
      </dgm:t>
    </dgm:pt>
    <dgm:pt modelId="{8C9E3650-FA2A-494D-B4A9-0BA7A3B5899B}" type="pres">
      <dgm:prSet presAssocID="{1E119A0A-845E-42CE-805F-87BA5CD26E4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381AB3-9379-4023-BA2D-C9C6DDE14043}" type="pres">
      <dgm:prSet presAssocID="{EC400E37-6409-4F77-88B4-6C43BC77E6AE}" presName="root1" presStyleCnt="0"/>
      <dgm:spPr/>
      <dgm:t>
        <a:bodyPr/>
        <a:lstStyle/>
        <a:p>
          <a:endParaRPr lang="en-US"/>
        </a:p>
      </dgm:t>
    </dgm:pt>
    <dgm:pt modelId="{E159B5D7-E6FD-44C9-AD2A-17602F74017C}" type="pres">
      <dgm:prSet presAssocID="{EC400E37-6409-4F77-88B4-6C43BC77E6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1639E-2523-43FF-8EEF-8178F7FD19FD}" type="pres">
      <dgm:prSet presAssocID="{EC400E37-6409-4F77-88B4-6C43BC77E6AE}" presName="level2hierChild" presStyleCnt="0"/>
      <dgm:spPr/>
      <dgm:t>
        <a:bodyPr/>
        <a:lstStyle/>
        <a:p>
          <a:endParaRPr lang="en-US"/>
        </a:p>
      </dgm:t>
    </dgm:pt>
    <dgm:pt modelId="{820D24C0-0352-44CF-B45B-6E114C2E4B8D}" type="pres">
      <dgm:prSet presAssocID="{74AF193D-7808-48E0-BB90-F968CCC0E9A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2BC521F-5DEB-4EA4-8A61-C5AA5F9D1BD2}" type="pres">
      <dgm:prSet presAssocID="{74AF193D-7808-48E0-BB90-F968CCC0E9A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692556ED-5C13-4AB9-80D9-39B9A3CF9EB2}" type="pres">
      <dgm:prSet presAssocID="{208DA010-EFBA-4D86-9B10-5227C85027D7}" presName="root2" presStyleCnt="0"/>
      <dgm:spPr/>
      <dgm:t>
        <a:bodyPr/>
        <a:lstStyle/>
        <a:p>
          <a:endParaRPr lang="en-US"/>
        </a:p>
      </dgm:t>
    </dgm:pt>
    <dgm:pt modelId="{EF1216D7-4448-47CA-94FD-829835A7E26F}" type="pres">
      <dgm:prSet presAssocID="{208DA010-EFBA-4D86-9B10-5227C85027D7}" presName="LevelTwoTextNode" presStyleLbl="asst1" presStyleIdx="0" presStyleCnt="2" custLinFactNeighborX="10479" custLinFactNeighborY="1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042812-F24F-498E-B1F9-6B30059FF8C9}" type="pres">
      <dgm:prSet presAssocID="{208DA010-EFBA-4D86-9B10-5227C85027D7}" presName="level3hierChild" presStyleCnt="0"/>
      <dgm:spPr/>
      <dgm:t>
        <a:bodyPr/>
        <a:lstStyle/>
        <a:p>
          <a:endParaRPr lang="en-US"/>
        </a:p>
      </dgm:t>
    </dgm:pt>
    <dgm:pt modelId="{3FED6D48-A2F3-4FB6-AA24-5DEC77F533D6}" type="pres">
      <dgm:prSet presAssocID="{FDEB31DB-AC0A-4DAF-8826-32A64D4A5DA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22DAC17-974F-4911-AE47-FB00318BD098}" type="pres">
      <dgm:prSet presAssocID="{FDEB31DB-AC0A-4DAF-8826-32A64D4A5DA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4856437-D45D-44CF-AAC6-293C736C9E6F}" type="pres">
      <dgm:prSet presAssocID="{53146CDF-97CE-41D5-B85F-8469AF4F3056}" presName="root2" presStyleCnt="0"/>
      <dgm:spPr/>
    </dgm:pt>
    <dgm:pt modelId="{858FE61B-E214-428C-88B1-9367BB2BB635}" type="pres">
      <dgm:prSet presAssocID="{53146CDF-97CE-41D5-B85F-8469AF4F3056}" presName="LevelTwoTextNode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6F1D28-3F53-4936-AD41-49ED01F35A32}" type="pres">
      <dgm:prSet presAssocID="{53146CDF-97CE-41D5-B85F-8469AF4F3056}" presName="level3hierChild" presStyleCnt="0"/>
      <dgm:spPr/>
    </dgm:pt>
  </dgm:ptLst>
  <dgm:cxnLst>
    <dgm:cxn modelId="{CF1ED2B6-170B-429D-8579-6370072C47F3}" type="presOf" srcId="{74AF193D-7808-48E0-BB90-F968CCC0E9A0}" destId="{42BC521F-5DEB-4EA4-8A61-C5AA5F9D1BD2}" srcOrd="1" destOrd="0" presId="urn:microsoft.com/office/officeart/2005/8/layout/hierarchy2"/>
    <dgm:cxn modelId="{24FD3BBA-76BE-4EF7-80B1-B7F54A954D26}" type="presOf" srcId="{EC400E37-6409-4F77-88B4-6C43BC77E6AE}" destId="{E159B5D7-E6FD-44C9-AD2A-17602F74017C}" srcOrd="0" destOrd="0" presId="urn:microsoft.com/office/officeart/2005/8/layout/hierarchy2"/>
    <dgm:cxn modelId="{997352F9-9A0F-4C66-A226-CDACE0769C5E}" type="presOf" srcId="{53146CDF-97CE-41D5-B85F-8469AF4F3056}" destId="{858FE61B-E214-428C-88B1-9367BB2BB635}" srcOrd="0" destOrd="0" presId="urn:microsoft.com/office/officeart/2005/8/layout/hierarchy2"/>
    <dgm:cxn modelId="{E4B5DCB9-414C-411F-855B-AC95849EFE47}" type="presOf" srcId="{74AF193D-7808-48E0-BB90-F968CCC0E9A0}" destId="{820D24C0-0352-44CF-B45B-6E114C2E4B8D}" srcOrd="0" destOrd="0" presId="urn:microsoft.com/office/officeart/2005/8/layout/hierarchy2"/>
    <dgm:cxn modelId="{F05DE0FB-952C-43EE-8B36-1B5FCEB0240D}" type="presOf" srcId="{208DA010-EFBA-4D86-9B10-5227C85027D7}" destId="{EF1216D7-4448-47CA-94FD-829835A7E26F}" srcOrd="0" destOrd="0" presId="urn:microsoft.com/office/officeart/2005/8/layout/hierarchy2"/>
    <dgm:cxn modelId="{3BA3024A-B3A3-431C-9FFE-0F83DA9E7318}" type="presOf" srcId="{1E119A0A-845E-42CE-805F-87BA5CD26E41}" destId="{8C9E3650-FA2A-494D-B4A9-0BA7A3B5899B}" srcOrd="0" destOrd="0" presId="urn:microsoft.com/office/officeart/2005/8/layout/hierarchy2"/>
    <dgm:cxn modelId="{4B6CBB2D-3E9F-413D-8996-DEAD4B27A8A2}" srcId="{EC400E37-6409-4F77-88B4-6C43BC77E6AE}" destId="{208DA010-EFBA-4D86-9B10-5227C85027D7}" srcOrd="0" destOrd="0" parTransId="{74AF193D-7808-48E0-BB90-F968CCC0E9A0}" sibTransId="{42DA17BE-76BD-4400-8D73-D44218C94C50}"/>
    <dgm:cxn modelId="{7B8D73D3-9D62-4B3E-970A-F449434B8297}" srcId="{EC400E37-6409-4F77-88B4-6C43BC77E6AE}" destId="{53146CDF-97CE-41D5-B85F-8469AF4F3056}" srcOrd="1" destOrd="0" parTransId="{FDEB31DB-AC0A-4DAF-8826-32A64D4A5DAC}" sibTransId="{BD0BD814-BB4F-4C7C-A7D5-23105333206F}"/>
    <dgm:cxn modelId="{A117456E-1D0E-41D0-A3E4-94184A5FF41B}" type="presOf" srcId="{FDEB31DB-AC0A-4DAF-8826-32A64D4A5DAC}" destId="{622DAC17-974F-4911-AE47-FB00318BD098}" srcOrd="1" destOrd="0" presId="urn:microsoft.com/office/officeart/2005/8/layout/hierarchy2"/>
    <dgm:cxn modelId="{DE34193E-AE41-430E-8828-86205679E7F2}" type="presOf" srcId="{FDEB31DB-AC0A-4DAF-8826-32A64D4A5DAC}" destId="{3FED6D48-A2F3-4FB6-AA24-5DEC77F533D6}" srcOrd="0" destOrd="0" presId="urn:microsoft.com/office/officeart/2005/8/layout/hierarchy2"/>
    <dgm:cxn modelId="{EE7BF6EE-886E-4026-B054-DD0BCD027B68}" srcId="{1E119A0A-845E-42CE-805F-87BA5CD26E41}" destId="{EC400E37-6409-4F77-88B4-6C43BC77E6AE}" srcOrd="0" destOrd="0" parTransId="{81C8384C-58C3-4BE8-8AC8-7B2C85D8B575}" sibTransId="{B2368F49-045A-4855-A791-284527C6448E}"/>
    <dgm:cxn modelId="{8FD4A570-B22D-4248-9243-23FAAF997195}" type="presParOf" srcId="{8C9E3650-FA2A-494D-B4A9-0BA7A3B5899B}" destId="{EB381AB3-9379-4023-BA2D-C9C6DDE14043}" srcOrd="0" destOrd="0" presId="urn:microsoft.com/office/officeart/2005/8/layout/hierarchy2"/>
    <dgm:cxn modelId="{B8BE300F-68EF-4676-97E7-F8783023157C}" type="presParOf" srcId="{EB381AB3-9379-4023-BA2D-C9C6DDE14043}" destId="{E159B5D7-E6FD-44C9-AD2A-17602F74017C}" srcOrd="0" destOrd="0" presId="urn:microsoft.com/office/officeart/2005/8/layout/hierarchy2"/>
    <dgm:cxn modelId="{00029756-CAEF-42E7-AAF7-9A8737DA9D09}" type="presParOf" srcId="{EB381AB3-9379-4023-BA2D-C9C6DDE14043}" destId="{7B01639E-2523-43FF-8EEF-8178F7FD19FD}" srcOrd="1" destOrd="0" presId="urn:microsoft.com/office/officeart/2005/8/layout/hierarchy2"/>
    <dgm:cxn modelId="{3B1B1F99-B4C6-41AE-94E2-A9ED590014D1}" type="presParOf" srcId="{7B01639E-2523-43FF-8EEF-8178F7FD19FD}" destId="{820D24C0-0352-44CF-B45B-6E114C2E4B8D}" srcOrd="0" destOrd="0" presId="urn:microsoft.com/office/officeart/2005/8/layout/hierarchy2"/>
    <dgm:cxn modelId="{D647C357-01C0-4AD4-A5DB-FDE099598C6B}" type="presParOf" srcId="{820D24C0-0352-44CF-B45B-6E114C2E4B8D}" destId="{42BC521F-5DEB-4EA4-8A61-C5AA5F9D1BD2}" srcOrd="0" destOrd="0" presId="urn:microsoft.com/office/officeart/2005/8/layout/hierarchy2"/>
    <dgm:cxn modelId="{A1498BB6-4CA2-48D5-9F59-761B65CA8DD6}" type="presParOf" srcId="{7B01639E-2523-43FF-8EEF-8178F7FD19FD}" destId="{692556ED-5C13-4AB9-80D9-39B9A3CF9EB2}" srcOrd="1" destOrd="0" presId="urn:microsoft.com/office/officeart/2005/8/layout/hierarchy2"/>
    <dgm:cxn modelId="{DEE802BE-6AC1-40E6-8C5B-DCF17F7BE0C3}" type="presParOf" srcId="{692556ED-5C13-4AB9-80D9-39B9A3CF9EB2}" destId="{EF1216D7-4448-47CA-94FD-829835A7E26F}" srcOrd="0" destOrd="0" presId="urn:microsoft.com/office/officeart/2005/8/layout/hierarchy2"/>
    <dgm:cxn modelId="{67D446F7-137F-4D24-BCAF-D8875AE82913}" type="presParOf" srcId="{692556ED-5C13-4AB9-80D9-39B9A3CF9EB2}" destId="{BA042812-F24F-498E-B1F9-6B30059FF8C9}" srcOrd="1" destOrd="0" presId="urn:microsoft.com/office/officeart/2005/8/layout/hierarchy2"/>
    <dgm:cxn modelId="{F972B0AF-BA49-4461-8809-457DA30AF377}" type="presParOf" srcId="{7B01639E-2523-43FF-8EEF-8178F7FD19FD}" destId="{3FED6D48-A2F3-4FB6-AA24-5DEC77F533D6}" srcOrd="2" destOrd="0" presId="urn:microsoft.com/office/officeart/2005/8/layout/hierarchy2"/>
    <dgm:cxn modelId="{F2900C92-8929-48C1-9E8A-71916ECFE8B2}" type="presParOf" srcId="{3FED6D48-A2F3-4FB6-AA24-5DEC77F533D6}" destId="{622DAC17-974F-4911-AE47-FB00318BD098}" srcOrd="0" destOrd="0" presId="urn:microsoft.com/office/officeart/2005/8/layout/hierarchy2"/>
    <dgm:cxn modelId="{08C289E4-A17A-44C1-AAE2-94F2D4CC8FFC}" type="presParOf" srcId="{7B01639E-2523-43FF-8EEF-8178F7FD19FD}" destId="{34856437-D45D-44CF-AAC6-293C736C9E6F}" srcOrd="3" destOrd="0" presId="urn:microsoft.com/office/officeart/2005/8/layout/hierarchy2"/>
    <dgm:cxn modelId="{C477536A-C822-421C-A14A-5DF82718720C}" type="presParOf" srcId="{34856437-D45D-44CF-AAC6-293C736C9E6F}" destId="{858FE61B-E214-428C-88B1-9367BB2BB635}" srcOrd="0" destOrd="0" presId="urn:microsoft.com/office/officeart/2005/8/layout/hierarchy2"/>
    <dgm:cxn modelId="{4B4D87EB-EB43-4E97-B668-3CE2142F73B6}" type="presParOf" srcId="{34856437-D45D-44CF-AAC6-293C736C9E6F}" destId="{7C6F1D28-3F53-4936-AD41-49ED01F35A32}" srcOrd="1" destOrd="0" presId="urn:microsoft.com/office/officeart/2005/8/layout/hierarchy2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0627-D4F9-4A61-9791-A80C07D9A5A6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D9B0-0074-46C6-BAA2-516782737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Land use analysis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228600"/>
          <a:ext cx="9144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47800" y="1219200"/>
          <a:ext cx="7696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838200"/>
            <a:ext cx="3581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Contoh :</a:t>
            </a:r>
          </a:p>
          <a:p>
            <a:pPr lvl="0"/>
            <a:r>
              <a:rPr lang="id-ID" sz="2800" b="1" dirty="0" smtClean="0"/>
              <a:t>Developablity analysis (perencanaan pada satu kecamatan)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89916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685800"/>
          <a:ext cx="8382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62800" y="121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7239000" y="1981200"/>
            <a:ext cx="11430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85800" y="838200"/>
          <a:ext cx="7924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3048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Land use analysis</vt:lpstr>
      <vt:lpstr>Slide 2</vt:lpstr>
      <vt:lpstr>Slide 3</vt:lpstr>
      <vt:lpstr>Slide 4</vt:lpstr>
      <vt:lpstr>Slide 5</vt:lpstr>
      <vt:lpstr>Slide 6</vt:lpstr>
      <vt:lpstr>Slide 7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Komputer Indonesia</dc:creator>
  <cp:lastModifiedBy>Universitas Komputer Indonesia</cp:lastModifiedBy>
  <cp:revision>18</cp:revision>
  <dcterms:created xsi:type="dcterms:W3CDTF">2008-04-29T09:26:22Z</dcterms:created>
  <dcterms:modified xsi:type="dcterms:W3CDTF">2009-05-13T02:22:25Z</dcterms:modified>
</cp:coreProperties>
</file>