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9EFEA2-0F28-41C8-B475-F7DBCA878242}" type="doc">
      <dgm:prSet loTypeId="urn:microsoft.com/office/officeart/2005/8/layout/radial1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BBEED1B0-C64B-42CD-9121-44E33CED8C76}">
      <dgm:prSet phldrT="[Text]"/>
      <dgm:spPr/>
      <dgm:t>
        <a:bodyPr/>
        <a:lstStyle/>
        <a:p>
          <a:r>
            <a:rPr lang="id-ID" b="1" noProof="0" dirty="0" smtClean="0"/>
            <a:t>Database guna lahan</a:t>
          </a:r>
          <a:endParaRPr lang="id-ID" b="1" noProof="0" dirty="0"/>
        </a:p>
      </dgm:t>
    </dgm:pt>
    <dgm:pt modelId="{64F8FB22-07D1-4E42-88FF-5EBD31602A58}" type="parTrans" cxnId="{D28388E7-8A0F-48D8-8436-E2F2F279F33A}">
      <dgm:prSet/>
      <dgm:spPr/>
      <dgm:t>
        <a:bodyPr/>
        <a:lstStyle/>
        <a:p>
          <a:endParaRPr lang="en-US"/>
        </a:p>
      </dgm:t>
    </dgm:pt>
    <dgm:pt modelId="{5A6182AB-9541-42AF-8467-165603E651B5}" type="sibTrans" cxnId="{D28388E7-8A0F-48D8-8436-E2F2F279F33A}">
      <dgm:prSet/>
      <dgm:spPr/>
      <dgm:t>
        <a:bodyPr/>
        <a:lstStyle/>
        <a:p>
          <a:endParaRPr lang="en-US"/>
        </a:p>
      </dgm:t>
    </dgm:pt>
    <dgm:pt modelId="{055F55D4-9FCB-4456-84B9-F4F78136548E}">
      <dgm:prSet phldrT="[Text]" custT="1"/>
      <dgm:spPr>
        <a:solidFill>
          <a:schemeClr val="accent2"/>
        </a:solidFill>
      </dgm:spPr>
      <dgm:t>
        <a:bodyPr/>
        <a:lstStyle/>
        <a:p>
          <a:r>
            <a:rPr lang="id-ID" sz="2400" b="1" noProof="0" dirty="0" smtClean="0"/>
            <a:t>Suplai lahan</a:t>
          </a:r>
          <a:endParaRPr lang="id-ID" sz="2400" b="1" noProof="0" dirty="0"/>
        </a:p>
      </dgm:t>
    </dgm:pt>
    <dgm:pt modelId="{39009D67-7F68-4559-B1B0-24DB8358B1C4}" type="parTrans" cxnId="{94458CDA-EA49-47CC-8919-73C1381C90DD}">
      <dgm:prSet/>
      <dgm:spPr/>
      <dgm:t>
        <a:bodyPr/>
        <a:lstStyle/>
        <a:p>
          <a:endParaRPr lang="en-US"/>
        </a:p>
      </dgm:t>
    </dgm:pt>
    <dgm:pt modelId="{7C0C1F7B-E1EB-4F30-9A60-7731C9DF55D1}" type="sibTrans" cxnId="{94458CDA-EA49-47CC-8919-73C1381C90DD}">
      <dgm:prSet/>
      <dgm:spPr/>
      <dgm:t>
        <a:bodyPr/>
        <a:lstStyle/>
        <a:p>
          <a:endParaRPr lang="en-US"/>
        </a:p>
      </dgm:t>
    </dgm:pt>
    <dgm:pt modelId="{6AADB49A-8519-431C-95E9-78CB46909D33}">
      <dgm:prSet phldrT="[Text]" custT="1"/>
      <dgm:spPr>
        <a:solidFill>
          <a:srgbClr val="006600"/>
        </a:solidFill>
      </dgm:spPr>
      <dgm:t>
        <a:bodyPr/>
        <a:lstStyle/>
        <a:p>
          <a:r>
            <a:rPr lang="id-ID" sz="2000" b="1" noProof="0" dirty="0" smtClean="0"/>
            <a:t>Land Policy</a:t>
          </a:r>
          <a:endParaRPr lang="id-ID" sz="2000" b="1" noProof="0" dirty="0"/>
        </a:p>
      </dgm:t>
    </dgm:pt>
    <dgm:pt modelId="{C3240BA0-1104-4857-AB36-CE1CC0B4D666}" type="parTrans" cxnId="{A0377DC7-02B0-42C3-AA63-30CDCDC5885D}">
      <dgm:prSet/>
      <dgm:spPr/>
      <dgm:t>
        <a:bodyPr/>
        <a:lstStyle/>
        <a:p>
          <a:endParaRPr lang="en-US"/>
        </a:p>
      </dgm:t>
    </dgm:pt>
    <dgm:pt modelId="{B4862585-1CC9-4468-94B4-865371BC92E2}" type="sibTrans" cxnId="{A0377DC7-02B0-42C3-AA63-30CDCDC5885D}">
      <dgm:prSet/>
      <dgm:spPr/>
      <dgm:t>
        <a:bodyPr/>
        <a:lstStyle/>
        <a:p>
          <a:endParaRPr lang="en-US"/>
        </a:p>
      </dgm:t>
    </dgm:pt>
    <dgm:pt modelId="{B80395C0-FD33-4028-A077-637997CA3A10}">
      <dgm:prSet phldrT="[Text]" custT="1"/>
      <dgm:spPr>
        <a:solidFill>
          <a:srgbClr val="FF0000"/>
        </a:solidFill>
      </dgm:spPr>
      <dgm:t>
        <a:bodyPr/>
        <a:lstStyle/>
        <a:p>
          <a:r>
            <a:rPr lang="id-ID" sz="2400" b="1" noProof="0" dirty="0" smtClean="0"/>
            <a:t>Sistem aktivitas</a:t>
          </a:r>
          <a:endParaRPr lang="id-ID" sz="2400" b="1" noProof="0" dirty="0" smtClean="0">
            <a:latin typeface="Arial Black" pitchFamily="34" charset="0"/>
          </a:endParaRPr>
        </a:p>
      </dgm:t>
    </dgm:pt>
    <dgm:pt modelId="{BB24BC62-C766-4FD1-B418-26C9598BFAEB}" type="parTrans" cxnId="{4FC80FBF-2875-4724-9C62-34F7EEABFB65}">
      <dgm:prSet/>
      <dgm:spPr/>
      <dgm:t>
        <a:bodyPr/>
        <a:lstStyle/>
        <a:p>
          <a:endParaRPr lang="en-US"/>
        </a:p>
      </dgm:t>
    </dgm:pt>
    <dgm:pt modelId="{7EA1F560-0324-4DD4-A7D0-256FF4DA0A0B}" type="sibTrans" cxnId="{4FC80FBF-2875-4724-9C62-34F7EEABFB65}">
      <dgm:prSet/>
      <dgm:spPr/>
      <dgm:t>
        <a:bodyPr/>
        <a:lstStyle/>
        <a:p>
          <a:endParaRPr lang="en-US"/>
        </a:p>
      </dgm:t>
    </dgm:pt>
    <dgm:pt modelId="{F7DE05A8-27A5-4E94-91BF-6C3E67E70062}" type="pres">
      <dgm:prSet presAssocID="{659EFEA2-0F28-41C8-B475-F7DBCA87824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76BD80-55D3-4C03-AE0C-B65608639B7B}" type="pres">
      <dgm:prSet presAssocID="{BBEED1B0-C64B-42CD-9121-44E33CED8C76}" presName="centerShape" presStyleLbl="node0" presStyleIdx="0" presStyleCnt="1"/>
      <dgm:spPr/>
      <dgm:t>
        <a:bodyPr/>
        <a:lstStyle/>
        <a:p>
          <a:endParaRPr lang="en-US"/>
        </a:p>
      </dgm:t>
    </dgm:pt>
    <dgm:pt modelId="{853B3632-44CB-4ECA-A581-9AE07EE11965}" type="pres">
      <dgm:prSet presAssocID="{39009D67-7F68-4559-B1B0-24DB8358B1C4}" presName="Name9" presStyleLbl="parChTrans1D2" presStyleIdx="0" presStyleCnt="3"/>
      <dgm:spPr/>
      <dgm:t>
        <a:bodyPr/>
        <a:lstStyle/>
        <a:p>
          <a:endParaRPr lang="en-US"/>
        </a:p>
      </dgm:t>
    </dgm:pt>
    <dgm:pt modelId="{0FA29E04-E9E1-4B0E-BD82-370896FACB48}" type="pres">
      <dgm:prSet presAssocID="{39009D67-7F68-4559-B1B0-24DB8358B1C4}" presName="connTx" presStyleLbl="parChTrans1D2" presStyleIdx="0" presStyleCnt="3"/>
      <dgm:spPr/>
      <dgm:t>
        <a:bodyPr/>
        <a:lstStyle/>
        <a:p>
          <a:endParaRPr lang="en-US"/>
        </a:p>
      </dgm:t>
    </dgm:pt>
    <dgm:pt modelId="{F63C2C5A-9A45-40E7-B26F-7B380FFC21BB}" type="pres">
      <dgm:prSet presAssocID="{055F55D4-9FCB-4456-84B9-F4F78136548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B5045-61D5-484D-96CD-121D3D3C3705}" type="pres">
      <dgm:prSet presAssocID="{C3240BA0-1104-4857-AB36-CE1CC0B4D666}" presName="Name9" presStyleLbl="parChTrans1D2" presStyleIdx="1" presStyleCnt="3"/>
      <dgm:spPr/>
      <dgm:t>
        <a:bodyPr/>
        <a:lstStyle/>
        <a:p>
          <a:endParaRPr lang="en-US"/>
        </a:p>
      </dgm:t>
    </dgm:pt>
    <dgm:pt modelId="{FF6B3782-2731-438F-9963-20416CF4ED3B}" type="pres">
      <dgm:prSet presAssocID="{C3240BA0-1104-4857-AB36-CE1CC0B4D666}" presName="connTx" presStyleLbl="parChTrans1D2" presStyleIdx="1" presStyleCnt="3"/>
      <dgm:spPr/>
      <dgm:t>
        <a:bodyPr/>
        <a:lstStyle/>
        <a:p>
          <a:endParaRPr lang="en-US"/>
        </a:p>
      </dgm:t>
    </dgm:pt>
    <dgm:pt modelId="{3F556CBA-C504-4EAE-BF00-C32C283B6B2E}" type="pres">
      <dgm:prSet presAssocID="{6AADB49A-8519-431C-95E9-78CB46909D3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71413-87EB-45B4-82B3-A145CCC5E050}" type="pres">
      <dgm:prSet presAssocID="{BB24BC62-C766-4FD1-B418-26C9598BFAEB}" presName="Name9" presStyleLbl="parChTrans1D2" presStyleIdx="2" presStyleCnt="3"/>
      <dgm:spPr/>
      <dgm:t>
        <a:bodyPr/>
        <a:lstStyle/>
        <a:p>
          <a:endParaRPr lang="en-US"/>
        </a:p>
      </dgm:t>
    </dgm:pt>
    <dgm:pt modelId="{FB474612-D1EF-4D9D-97F4-B8778F80FCDC}" type="pres">
      <dgm:prSet presAssocID="{BB24BC62-C766-4FD1-B418-26C9598BFAEB}" presName="connTx" presStyleLbl="parChTrans1D2" presStyleIdx="2" presStyleCnt="3"/>
      <dgm:spPr/>
      <dgm:t>
        <a:bodyPr/>
        <a:lstStyle/>
        <a:p>
          <a:endParaRPr lang="en-US"/>
        </a:p>
      </dgm:t>
    </dgm:pt>
    <dgm:pt modelId="{46723445-1111-45C8-8483-1DAABF64BAD1}" type="pres">
      <dgm:prSet presAssocID="{B80395C0-FD33-4028-A077-637997CA3A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12F982-0E62-4C4E-9075-EDC35C970A0C}" type="presOf" srcId="{055F55D4-9FCB-4456-84B9-F4F78136548E}" destId="{F63C2C5A-9A45-40E7-B26F-7B380FFC21BB}" srcOrd="0" destOrd="0" presId="urn:microsoft.com/office/officeart/2005/8/layout/radial1"/>
    <dgm:cxn modelId="{D28388E7-8A0F-48D8-8436-E2F2F279F33A}" srcId="{659EFEA2-0F28-41C8-B475-F7DBCA878242}" destId="{BBEED1B0-C64B-42CD-9121-44E33CED8C76}" srcOrd="0" destOrd="0" parTransId="{64F8FB22-07D1-4E42-88FF-5EBD31602A58}" sibTransId="{5A6182AB-9541-42AF-8467-165603E651B5}"/>
    <dgm:cxn modelId="{7312A39D-FC80-4280-9F09-E24224006C37}" type="presOf" srcId="{C3240BA0-1104-4857-AB36-CE1CC0B4D666}" destId="{CECB5045-61D5-484D-96CD-121D3D3C3705}" srcOrd="0" destOrd="0" presId="urn:microsoft.com/office/officeart/2005/8/layout/radial1"/>
    <dgm:cxn modelId="{B40AB664-E328-464B-A4C8-14EFE657AB5A}" type="presOf" srcId="{BB24BC62-C766-4FD1-B418-26C9598BFAEB}" destId="{1A271413-87EB-45B4-82B3-A145CCC5E050}" srcOrd="0" destOrd="0" presId="urn:microsoft.com/office/officeart/2005/8/layout/radial1"/>
    <dgm:cxn modelId="{37DAF7F8-2791-4DF5-95F2-0CBC7E2EB345}" type="presOf" srcId="{6AADB49A-8519-431C-95E9-78CB46909D33}" destId="{3F556CBA-C504-4EAE-BF00-C32C283B6B2E}" srcOrd="0" destOrd="0" presId="urn:microsoft.com/office/officeart/2005/8/layout/radial1"/>
    <dgm:cxn modelId="{94458CDA-EA49-47CC-8919-73C1381C90DD}" srcId="{BBEED1B0-C64B-42CD-9121-44E33CED8C76}" destId="{055F55D4-9FCB-4456-84B9-F4F78136548E}" srcOrd="0" destOrd="0" parTransId="{39009D67-7F68-4559-B1B0-24DB8358B1C4}" sibTransId="{7C0C1F7B-E1EB-4F30-9A60-7731C9DF55D1}"/>
    <dgm:cxn modelId="{34DAECCE-577D-4706-ACA0-7EBBB028DA5B}" type="presOf" srcId="{C3240BA0-1104-4857-AB36-CE1CC0B4D666}" destId="{FF6B3782-2731-438F-9963-20416CF4ED3B}" srcOrd="1" destOrd="0" presId="urn:microsoft.com/office/officeart/2005/8/layout/radial1"/>
    <dgm:cxn modelId="{4E60C97B-8E65-4EE0-8B68-70471E3D5A6A}" type="presOf" srcId="{39009D67-7F68-4559-B1B0-24DB8358B1C4}" destId="{0FA29E04-E9E1-4B0E-BD82-370896FACB48}" srcOrd="1" destOrd="0" presId="urn:microsoft.com/office/officeart/2005/8/layout/radial1"/>
    <dgm:cxn modelId="{7800F343-326D-4C4B-A753-BFB9556E82B9}" type="presOf" srcId="{B80395C0-FD33-4028-A077-637997CA3A10}" destId="{46723445-1111-45C8-8483-1DAABF64BAD1}" srcOrd="0" destOrd="0" presId="urn:microsoft.com/office/officeart/2005/8/layout/radial1"/>
    <dgm:cxn modelId="{33F8DEF2-A533-4A5A-AA9B-E5CE29693A16}" type="presOf" srcId="{BBEED1B0-C64B-42CD-9121-44E33CED8C76}" destId="{1976BD80-55D3-4C03-AE0C-B65608639B7B}" srcOrd="0" destOrd="0" presId="urn:microsoft.com/office/officeart/2005/8/layout/radial1"/>
    <dgm:cxn modelId="{AD085D58-39A2-4F8E-A66C-D58D02BF15F2}" type="presOf" srcId="{659EFEA2-0F28-41C8-B475-F7DBCA878242}" destId="{F7DE05A8-27A5-4E94-91BF-6C3E67E70062}" srcOrd="0" destOrd="0" presId="urn:microsoft.com/office/officeart/2005/8/layout/radial1"/>
    <dgm:cxn modelId="{B201D741-91B6-4AD4-9AA3-91FAD7495B34}" type="presOf" srcId="{39009D67-7F68-4559-B1B0-24DB8358B1C4}" destId="{853B3632-44CB-4ECA-A581-9AE07EE11965}" srcOrd="0" destOrd="0" presId="urn:microsoft.com/office/officeart/2005/8/layout/radial1"/>
    <dgm:cxn modelId="{24E0AA7E-BEF6-4405-8306-D7EBDE8B22DF}" type="presOf" srcId="{BB24BC62-C766-4FD1-B418-26C9598BFAEB}" destId="{FB474612-D1EF-4D9D-97F4-B8778F80FCDC}" srcOrd="1" destOrd="0" presId="urn:microsoft.com/office/officeart/2005/8/layout/radial1"/>
    <dgm:cxn modelId="{A0377DC7-02B0-42C3-AA63-30CDCDC5885D}" srcId="{BBEED1B0-C64B-42CD-9121-44E33CED8C76}" destId="{6AADB49A-8519-431C-95E9-78CB46909D33}" srcOrd="1" destOrd="0" parTransId="{C3240BA0-1104-4857-AB36-CE1CC0B4D666}" sibTransId="{B4862585-1CC9-4468-94B4-865371BC92E2}"/>
    <dgm:cxn modelId="{4FC80FBF-2875-4724-9C62-34F7EEABFB65}" srcId="{BBEED1B0-C64B-42CD-9121-44E33CED8C76}" destId="{B80395C0-FD33-4028-A077-637997CA3A10}" srcOrd="2" destOrd="0" parTransId="{BB24BC62-C766-4FD1-B418-26C9598BFAEB}" sibTransId="{7EA1F560-0324-4DD4-A7D0-256FF4DA0A0B}"/>
    <dgm:cxn modelId="{2CCC3AD5-897D-4285-92BA-744D7B7579E2}" type="presParOf" srcId="{F7DE05A8-27A5-4E94-91BF-6C3E67E70062}" destId="{1976BD80-55D3-4C03-AE0C-B65608639B7B}" srcOrd="0" destOrd="0" presId="urn:microsoft.com/office/officeart/2005/8/layout/radial1"/>
    <dgm:cxn modelId="{A1E76534-6324-407C-AF2C-BE669B9A6F7B}" type="presParOf" srcId="{F7DE05A8-27A5-4E94-91BF-6C3E67E70062}" destId="{853B3632-44CB-4ECA-A581-9AE07EE11965}" srcOrd="1" destOrd="0" presId="urn:microsoft.com/office/officeart/2005/8/layout/radial1"/>
    <dgm:cxn modelId="{E9AF1411-EB6F-478F-8AAE-2E6683CF56E2}" type="presParOf" srcId="{853B3632-44CB-4ECA-A581-9AE07EE11965}" destId="{0FA29E04-E9E1-4B0E-BD82-370896FACB48}" srcOrd="0" destOrd="0" presId="urn:microsoft.com/office/officeart/2005/8/layout/radial1"/>
    <dgm:cxn modelId="{046BB5AA-0A07-4670-8FB7-E6B478D41B60}" type="presParOf" srcId="{F7DE05A8-27A5-4E94-91BF-6C3E67E70062}" destId="{F63C2C5A-9A45-40E7-B26F-7B380FFC21BB}" srcOrd="2" destOrd="0" presId="urn:microsoft.com/office/officeart/2005/8/layout/radial1"/>
    <dgm:cxn modelId="{7CA05136-DB3C-49DF-83F5-3B2DA27323B1}" type="presParOf" srcId="{F7DE05A8-27A5-4E94-91BF-6C3E67E70062}" destId="{CECB5045-61D5-484D-96CD-121D3D3C3705}" srcOrd="3" destOrd="0" presId="urn:microsoft.com/office/officeart/2005/8/layout/radial1"/>
    <dgm:cxn modelId="{ECB4C0E1-6623-4527-89F9-BC3C5F5189A8}" type="presParOf" srcId="{CECB5045-61D5-484D-96CD-121D3D3C3705}" destId="{FF6B3782-2731-438F-9963-20416CF4ED3B}" srcOrd="0" destOrd="0" presId="urn:microsoft.com/office/officeart/2005/8/layout/radial1"/>
    <dgm:cxn modelId="{584C76E5-082C-4ED2-AB79-6EF945868B9F}" type="presParOf" srcId="{F7DE05A8-27A5-4E94-91BF-6C3E67E70062}" destId="{3F556CBA-C504-4EAE-BF00-C32C283B6B2E}" srcOrd="4" destOrd="0" presId="urn:microsoft.com/office/officeart/2005/8/layout/radial1"/>
    <dgm:cxn modelId="{48E23A9D-75A9-4DC2-BB28-D752DC2AE7C0}" type="presParOf" srcId="{F7DE05A8-27A5-4E94-91BF-6C3E67E70062}" destId="{1A271413-87EB-45B4-82B3-A145CCC5E050}" srcOrd="5" destOrd="0" presId="urn:microsoft.com/office/officeart/2005/8/layout/radial1"/>
    <dgm:cxn modelId="{F4567B1C-B7A9-4925-A48F-9A4950B3D0A0}" type="presParOf" srcId="{1A271413-87EB-45B4-82B3-A145CCC5E050}" destId="{FB474612-D1EF-4D9D-97F4-B8778F80FCDC}" srcOrd="0" destOrd="0" presId="urn:microsoft.com/office/officeart/2005/8/layout/radial1"/>
    <dgm:cxn modelId="{5F93A9B2-0965-4271-93EF-C75382377C96}" type="presParOf" srcId="{F7DE05A8-27A5-4E94-91BF-6C3E67E70062}" destId="{46723445-1111-45C8-8483-1DAABF64BAD1}" srcOrd="6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E50648-6029-4123-9147-E18A1E3B72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C1E4A04-E9E6-463F-8DD4-100E88500DCC}">
      <dgm:prSet phldrT="[Text]"/>
      <dgm:spPr>
        <a:solidFill>
          <a:schemeClr val="accent2"/>
        </a:solidFill>
      </dgm:spPr>
      <dgm:t>
        <a:bodyPr/>
        <a:lstStyle/>
        <a:p>
          <a:r>
            <a:rPr lang="id-ID" noProof="0" smtClean="0"/>
            <a:t>Inventarisasi suplai lahan</a:t>
          </a:r>
          <a:endParaRPr lang="id-ID" noProof="0"/>
        </a:p>
      </dgm:t>
    </dgm:pt>
    <dgm:pt modelId="{1D710405-D382-4E82-B23E-057F3598CBD3}" type="parTrans" cxnId="{DF199457-5480-4BC9-B2B6-BFE2C0C5F02D}">
      <dgm:prSet/>
      <dgm:spPr/>
      <dgm:t>
        <a:bodyPr/>
        <a:lstStyle/>
        <a:p>
          <a:endParaRPr lang="en-US"/>
        </a:p>
      </dgm:t>
    </dgm:pt>
    <dgm:pt modelId="{6E5B54B6-F644-4E5E-AFF5-D69BEC125FD1}" type="sibTrans" cxnId="{DF199457-5480-4BC9-B2B6-BFE2C0C5F02D}">
      <dgm:prSet/>
      <dgm:spPr/>
      <dgm:t>
        <a:bodyPr/>
        <a:lstStyle/>
        <a:p>
          <a:endParaRPr lang="en-US"/>
        </a:p>
      </dgm:t>
    </dgm:pt>
    <dgm:pt modelId="{93CBDB13-103F-4E9D-BCE1-50EDBED585DA}">
      <dgm:prSet phldrT="[Text]"/>
      <dgm:spPr>
        <a:solidFill>
          <a:schemeClr val="accent2"/>
        </a:solidFill>
      </dgm:spPr>
      <dgm:t>
        <a:bodyPr/>
        <a:lstStyle/>
        <a:p>
          <a:r>
            <a:rPr lang="id-ID" noProof="0" dirty="0" smtClean="0"/>
            <a:t>Lahan utk infrastruktur</a:t>
          </a:r>
          <a:endParaRPr lang="id-ID" noProof="0" dirty="0"/>
        </a:p>
      </dgm:t>
    </dgm:pt>
    <dgm:pt modelId="{E5CC1A20-3EAA-4402-9418-AED2D87A61B1}" type="parTrans" cxnId="{E4A0116D-EC85-4DC7-94CE-5876BC559A39}">
      <dgm:prSet/>
      <dgm:spPr/>
      <dgm:t>
        <a:bodyPr/>
        <a:lstStyle/>
        <a:p>
          <a:endParaRPr lang="en-US"/>
        </a:p>
      </dgm:t>
    </dgm:pt>
    <dgm:pt modelId="{9C30F3C9-A349-4745-949A-A87CD98AF0ED}" type="sibTrans" cxnId="{E4A0116D-EC85-4DC7-94CE-5876BC559A39}">
      <dgm:prSet/>
      <dgm:spPr/>
      <dgm:t>
        <a:bodyPr/>
        <a:lstStyle/>
        <a:p>
          <a:endParaRPr lang="en-US"/>
        </a:p>
      </dgm:t>
    </dgm:pt>
    <dgm:pt modelId="{4AE4E0CB-A9FC-46F3-A028-80BC388AB11B}">
      <dgm:prSet phldrT="[Text]"/>
      <dgm:spPr>
        <a:solidFill>
          <a:schemeClr val="accent2"/>
        </a:solidFill>
      </dgm:spPr>
      <dgm:t>
        <a:bodyPr/>
        <a:lstStyle/>
        <a:p>
          <a:r>
            <a:rPr lang="id-ID" noProof="0" dirty="0" smtClean="0"/>
            <a:t>Kualitas dan kendala lingkungan</a:t>
          </a:r>
          <a:endParaRPr lang="id-ID" noProof="0" dirty="0"/>
        </a:p>
      </dgm:t>
    </dgm:pt>
    <dgm:pt modelId="{DCB5C5D2-36CD-4E04-999A-0925C71CF0D5}" type="parTrans" cxnId="{64A5F935-E269-4413-A4A6-CCE5BA3599A2}">
      <dgm:prSet/>
      <dgm:spPr/>
      <dgm:t>
        <a:bodyPr/>
        <a:lstStyle/>
        <a:p>
          <a:endParaRPr lang="en-US"/>
        </a:p>
      </dgm:t>
    </dgm:pt>
    <dgm:pt modelId="{B8690A8E-76EB-4318-A1C6-C9C60E86D690}" type="sibTrans" cxnId="{64A5F935-E269-4413-A4A6-CCE5BA3599A2}">
      <dgm:prSet/>
      <dgm:spPr/>
      <dgm:t>
        <a:bodyPr/>
        <a:lstStyle/>
        <a:p>
          <a:endParaRPr lang="en-US"/>
        </a:p>
      </dgm:t>
    </dgm:pt>
    <dgm:pt modelId="{88096F65-1C01-48B3-9661-D70E2682B715}">
      <dgm:prSet phldrT="[Text]"/>
      <dgm:spPr>
        <a:solidFill>
          <a:schemeClr val="accent2"/>
        </a:solidFill>
      </dgm:spPr>
      <dgm:t>
        <a:bodyPr/>
        <a:lstStyle/>
        <a:p>
          <a:r>
            <a:rPr lang="id-ID" noProof="0" smtClean="0"/>
            <a:t>Tren pasar</a:t>
          </a:r>
          <a:endParaRPr lang="id-ID" noProof="0"/>
        </a:p>
      </dgm:t>
    </dgm:pt>
    <dgm:pt modelId="{10F7DC23-9563-4D10-9279-8869ED7B5332}" type="parTrans" cxnId="{5ACD3574-61AE-4FE8-979F-878100E2205E}">
      <dgm:prSet/>
      <dgm:spPr/>
      <dgm:t>
        <a:bodyPr/>
        <a:lstStyle/>
        <a:p>
          <a:endParaRPr lang="en-US"/>
        </a:p>
      </dgm:t>
    </dgm:pt>
    <dgm:pt modelId="{B8E1C82C-60D9-49FE-B494-17DB1E4BB109}" type="sibTrans" cxnId="{5ACD3574-61AE-4FE8-979F-878100E2205E}">
      <dgm:prSet/>
      <dgm:spPr/>
      <dgm:t>
        <a:bodyPr/>
        <a:lstStyle/>
        <a:p>
          <a:endParaRPr lang="en-US"/>
        </a:p>
      </dgm:t>
    </dgm:pt>
    <dgm:pt modelId="{35C01968-3827-498E-B214-5B4417B2AE94}" type="pres">
      <dgm:prSet presAssocID="{1DE50648-6029-4123-9147-E18A1E3B72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6BCF955-9AD0-4C3B-9362-BD0CB1E62F2B}" type="pres">
      <dgm:prSet presAssocID="{8C1E4A04-E9E6-463F-8DD4-100E88500DCC}" presName="hierRoot1" presStyleCnt="0">
        <dgm:presLayoutVars>
          <dgm:hierBranch val="init"/>
        </dgm:presLayoutVars>
      </dgm:prSet>
      <dgm:spPr/>
    </dgm:pt>
    <dgm:pt modelId="{2D868C67-3AFE-424D-B276-CF744C69E4AD}" type="pres">
      <dgm:prSet presAssocID="{8C1E4A04-E9E6-463F-8DD4-100E88500DCC}" presName="rootComposite1" presStyleCnt="0"/>
      <dgm:spPr/>
    </dgm:pt>
    <dgm:pt modelId="{0BE427D0-F44C-400B-82E8-4E333B31394B}" type="pres">
      <dgm:prSet presAssocID="{8C1E4A04-E9E6-463F-8DD4-100E88500DC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7543CF-1F6D-4E4B-BF9D-5FF5E3279231}" type="pres">
      <dgm:prSet presAssocID="{8C1E4A04-E9E6-463F-8DD4-100E88500DC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9E20B9D-1189-426D-8882-91C62332866C}" type="pres">
      <dgm:prSet presAssocID="{8C1E4A04-E9E6-463F-8DD4-100E88500DCC}" presName="hierChild2" presStyleCnt="0"/>
      <dgm:spPr/>
    </dgm:pt>
    <dgm:pt modelId="{98F66370-D28D-4C11-81FC-8CA0C4C24FD6}" type="pres">
      <dgm:prSet presAssocID="{E5CC1A20-3EAA-4402-9418-AED2D87A61B1}" presName="Name37" presStyleLbl="parChTrans1D2" presStyleIdx="0" presStyleCnt="3"/>
      <dgm:spPr/>
      <dgm:t>
        <a:bodyPr/>
        <a:lstStyle/>
        <a:p>
          <a:endParaRPr lang="en-US"/>
        </a:p>
      </dgm:t>
    </dgm:pt>
    <dgm:pt modelId="{C7AD5CBC-535D-4974-9D1D-FC2CA99B169B}" type="pres">
      <dgm:prSet presAssocID="{93CBDB13-103F-4E9D-BCE1-50EDBED585DA}" presName="hierRoot2" presStyleCnt="0">
        <dgm:presLayoutVars>
          <dgm:hierBranch val="init"/>
        </dgm:presLayoutVars>
      </dgm:prSet>
      <dgm:spPr/>
    </dgm:pt>
    <dgm:pt modelId="{34DF9B74-0CC6-4338-8595-2D6347273117}" type="pres">
      <dgm:prSet presAssocID="{93CBDB13-103F-4E9D-BCE1-50EDBED585DA}" presName="rootComposite" presStyleCnt="0"/>
      <dgm:spPr/>
    </dgm:pt>
    <dgm:pt modelId="{BA8DFC0B-E38F-4CFA-A2E7-7B9B76E171FA}" type="pres">
      <dgm:prSet presAssocID="{93CBDB13-103F-4E9D-BCE1-50EDBED585D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9B383B-0689-45AF-81F3-038818EB4C27}" type="pres">
      <dgm:prSet presAssocID="{93CBDB13-103F-4E9D-BCE1-50EDBED585DA}" presName="rootConnector" presStyleLbl="node2" presStyleIdx="0" presStyleCnt="3"/>
      <dgm:spPr/>
      <dgm:t>
        <a:bodyPr/>
        <a:lstStyle/>
        <a:p>
          <a:endParaRPr lang="en-US"/>
        </a:p>
      </dgm:t>
    </dgm:pt>
    <dgm:pt modelId="{9AF62CFE-6413-49C3-849B-5C6DDA340862}" type="pres">
      <dgm:prSet presAssocID="{93CBDB13-103F-4E9D-BCE1-50EDBED585DA}" presName="hierChild4" presStyleCnt="0"/>
      <dgm:spPr/>
    </dgm:pt>
    <dgm:pt modelId="{9705872D-6CF3-456A-8A1E-FA46F9D90176}" type="pres">
      <dgm:prSet presAssocID="{93CBDB13-103F-4E9D-BCE1-50EDBED585DA}" presName="hierChild5" presStyleCnt="0"/>
      <dgm:spPr/>
    </dgm:pt>
    <dgm:pt modelId="{D79CF6DF-F406-4433-AF80-1DECE91962C7}" type="pres">
      <dgm:prSet presAssocID="{DCB5C5D2-36CD-4E04-999A-0925C71CF0D5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3A3D67D-E293-4495-A772-B604E8BD0F6D}" type="pres">
      <dgm:prSet presAssocID="{4AE4E0CB-A9FC-46F3-A028-80BC388AB11B}" presName="hierRoot2" presStyleCnt="0">
        <dgm:presLayoutVars>
          <dgm:hierBranch val="init"/>
        </dgm:presLayoutVars>
      </dgm:prSet>
      <dgm:spPr/>
    </dgm:pt>
    <dgm:pt modelId="{05223AA0-74CE-443A-A417-6A358594D7E7}" type="pres">
      <dgm:prSet presAssocID="{4AE4E0CB-A9FC-46F3-A028-80BC388AB11B}" presName="rootComposite" presStyleCnt="0"/>
      <dgm:spPr/>
    </dgm:pt>
    <dgm:pt modelId="{095EF453-AA81-4C84-8ED0-DF606D63869E}" type="pres">
      <dgm:prSet presAssocID="{4AE4E0CB-A9FC-46F3-A028-80BC388AB11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D38CEA-0834-4726-A520-A93982A783EE}" type="pres">
      <dgm:prSet presAssocID="{4AE4E0CB-A9FC-46F3-A028-80BC388AB11B}" presName="rootConnector" presStyleLbl="node2" presStyleIdx="1" presStyleCnt="3"/>
      <dgm:spPr/>
      <dgm:t>
        <a:bodyPr/>
        <a:lstStyle/>
        <a:p>
          <a:endParaRPr lang="en-US"/>
        </a:p>
      </dgm:t>
    </dgm:pt>
    <dgm:pt modelId="{379924D9-D86C-4DEA-8C7F-564A7196992D}" type="pres">
      <dgm:prSet presAssocID="{4AE4E0CB-A9FC-46F3-A028-80BC388AB11B}" presName="hierChild4" presStyleCnt="0"/>
      <dgm:spPr/>
    </dgm:pt>
    <dgm:pt modelId="{B96AF61C-0251-4D2E-BB1B-5FD87DD7D485}" type="pres">
      <dgm:prSet presAssocID="{4AE4E0CB-A9FC-46F3-A028-80BC388AB11B}" presName="hierChild5" presStyleCnt="0"/>
      <dgm:spPr/>
    </dgm:pt>
    <dgm:pt modelId="{75BC12DB-6E25-4D81-901F-0DA621B6C0ED}" type="pres">
      <dgm:prSet presAssocID="{10F7DC23-9563-4D10-9279-8869ED7B5332}" presName="Name37" presStyleLbl="parChTrans1D2" presStyleIdx="2" presStyleCnt="3"/>
      <dgm:spPr/>
      <dgm:t>
        <a:bodyPr/>
        <a:lstStyle/>
        <a:p>
          <a:endParaRPr lang="en-US"/>
        </a:p>
      </dgm:t>
    </dgm:pt>
    <dgm:pt modelId="{64FA9AEA-B315-4B07-8430-0A7A10018A0F}" type="pres">
      <dgm:prSet presAssocID="{88096F65-1C01-48B3-9661-D70E2682B715}" presName="hierRoot2" presStyleCnt="0">
        <dgm:presLayoutVars>
          <dgm:hierBranch val="init"/>
        </dgm:presLayoutVars>
      </dgm:prSet>
      <dgm:spPr/>
    </dgm:pt>
    <dgm:pt modelId="{164516AB-721B-4F2C-8A89-FE358100BAAC}" type="pres">
      <dgm:prSet presAssocID="{88096F65-1C01-48B3-9661-D70E2682B715}" presName="rootComposite" presStyleCnt="0"/>
      <dgm:spPr/>
    </dgm:pt>
    <dgm:pt modelId="{03369C2F-FBA3-42BB-9026-D60A3813A26F}" type="pres">
      <dgm:prSet presAssocID="{88096F65-1C01-48B3-9661-D70E2682B71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6A53BE-5A00-4D4A-B2F3-E5328647C628}" type="pres">
      <dgm:prSet presAssocID="{88096F65-1C01-48B3-9661-D70E2682B715}" presName="rootConnector" presStyleLbl="node2" presStyleIdx="2" presStyleCnt="3"/>
      <dgm:spPr/>
      <dgm:t>
        <a:bodyPr/>
        <a:lstStyle/>
        <a:p>
          <a:endParaRPr lang="en-US"/>
        </a:p>
      </dgm:t>
    </dgm:pt>
    <dgm:pt modelId="{78614A47-3685-4A67-AC35-209C374FAC4E}" type="pres">
      <dgm:prSet presAssocID="{88096F65-1C01-48B3-9661-D70E2682B715}" presName="hierChild4" presStyleCnt="0"/>
      <dgm:spPr/>
    </dgm:pt>
    <dgm:pt modelId="{4C780B9B-B93D-42BD-9115-FD90242C7EF9}" type="pres">
      <dgm:prSet presAssocID="{88096F65-1C01-48B3-9661-D70E2682B715}" presName="hierChild5" presStyleCnt="0"/>
      <dgm:spPr/>
    </dgm:pt>
    <dgm:pt modelId="{8EDDC382-0579-4BA4-AAD2-21868F37C266}" type="pres">
      <dgm:prSet presAssocID="{8C1E4A04-E9E6-463F-8DD4-100E88500DCC}" presName="hierChild3" presStyleCnt="0"/>
      <dgm:spPr/>
    </dgm:pt>
  </dgm:ptLst>
  <dgm:cxnLst>
    <dgm:cxn modelId="{AC131D8E-4EF1-4102-B4BE-096647A8D76B}" type="presOf" srcId="{88096F65-1C01-48B3-9661-D70E2682B715}" destId="{03369C2F-FBA3-42BB-9026-D60A3813A26F}" srcOrd="0" destOrd="0" presId="urn:microsoft.com/office/officeart/2005/8/layout/orgChart1"/>
    <dgm:cxn modelId="{E4A0116D-EC85-4DC7-94CE-5876BC559A39}" srcId="{8C1E4A04-E9E6-463F-8DD4-100E88500DCC}" destId="{93CBDB13-103F-4E9D-BCE1-50EDBED585DA}" srcOrd="0" destOrd="0" parTransId="{E5CC1A20-3EAA-4402-9418-AED2D87A61B1}" sibTransId="{9C30F3C9-A349-4745-949A-A87CD98AF0ED}"/>
    <dgm:cxn modelId="{4CCDDE37-BE8F-434D-B420-441D3ADFDC76}" type="presOf" srcId="{10F7DC23-9563-4D10-9279-8869ED7B5332}" destId="{75BC12DB-6E25-4D81-901F-0DA621B6C0ED}" srcOrd="0" destOrd="0" presId="urn:microsoft.com/office/officeart/2005/8/layout/orgChart1"/>
    <dgm:cxn modelId="{1CF14195-6583-4B44-9647-1B7043A14219}" type="presOf" srcId="{DCB5C5D2-36CD-4E04-999A-0925C71CF0D5}" destId="{D79CF6DF-F406-4433-AF80-1DECE91962C7}" srcOrd="0" destOrd="0" presId="urn:microsoft.com/office/officeart/2005/8/layout/orgChart1"/>
    <dgm:cxn modelId="{470DD8D2-915B-4AA6-97E6-8974438280C6}" type="presOf" srcId="{E5CC1A20-3EAA-4402-9418-AED2D87A61B1}" destId="{98F66370-D28D-4C11-81FC-8CA0C4C24FD6}" srcOrd="0" destOrd="0" presId="urn:microsoft.com/office/officeart/2005/8/layout/orgChart1"/>
    <dgm:cxn modelId="{DF199457-5480-4BC9-B2B6-BFE2C0C5F02D}" srcId="{1DE50648-6029-4123-9147-E18A1E3B7294}" destId="{8C1E4A04-E9E6-463F-8DD4-100E88500DCC}" srcOrd="0" destOrd="0" parTransId="{1D710405-D382-4E82-B23E-057F3598CBD3}" sibTransId="{6E5B54B6-F644-4E5E-AFF5-D69BEC125FD1}"/>
    <dgm:cxn modelId="{F595C865-468B-46E5-8DB0-C9A5BA53D7E1}" type="presOf" srcId="{8C1E4A04-E9E6-463F-8DD4-100E88500DCC}" destId="{9F7543CF-1F6D-4E4B-BF9D-5FF5E3279231}" srcOrd="1" destOrd="0" presId="urn:microsoft.com/office/officeart/2005/8/layout/orgChart1"/>
    <dgm:cxn modelId="{64A5F935-E269-4413-A4A6-CCE5BA3599A2}" srcId="{8C1E4A04-E9E6-463F-8DD4-100E88500DCC}" destId="{4AE4E0CB-A9FC-46F3-A028-80BC388AB11B}" srcOrd="1" destOrd="0" parTransId="{DCB5C5D2-36CD-4E04-999A-0925C71CF0D5}" sibTransId="{B8690A8E-76EB-4318-A1C6-C9C60E86D690}"/>
    <dgm:cxn modelId="{E2FE0594-8A23-4B9F-BCDA-B32F2B5A491D}" type="presOf" srcId="{93CBDB13-103F-4E9D-BCE1-50EDBED585DA}" destId="{939B383B-0689-45AF-81F3-038818EB4C27}" srcOrd="1" destOrd="0" presId="urn:microsoft.com/office/officeart/2005/8/layout/orgChart1"/>
    <dgm:cxn modelId="{76394AB7-F4A2-480F-AD5F-CCF64E76ED6D}" type="presOf" srcId="{93CBDB13-103F-4E9D-BCE1-50EDBED585DA}" destId="{BA8DFC0B-E38F-4CFA-A2E7-7B9B76E171FA}" srcOrd="0" destOrd="0" presId="urn:microsoft.com/office/officeart/2005/8/layout/orgChart1"/>
    <dgm:cxn modelId="{7C9DC08E-BC36-4700-8A04-121E33DC7D1A}" type="presOf" srcId="{4AE4E0CB-A9FC-46F3-A028-80BC388AB11B}" destId="{09D38CEA-0834-4726-A520-A93982A783EE}" srcOrd="1" destOrd="0" presId="urn:microsoft.com/office/officeart/2005/8/layout/orgChart1"/>
    <dgm:cxn modelId="{0FC2B689-7010-4C53-931D-2E5C22477E2D}" type="presOf" srcId="{8C1E4A04-E9E6-463F-8DD4-100E88500DCC}" destId="{0BE427D0-F44C-400B-82E8-4E333B31394B}" srcOrd="0" destOrd="0" presId="urn:microsoft.com/office/officeart/2005/8/layout/orgChart1"/>
    <dgm:cxn modelId="{62369FA6-961C-45EE-AB16-45945D5E3968}" type="presOf" srcId="{4AE4E0CB-A9FC-46F3-A028-80BC388AB11B}" destId="{095EF453-AA81-4C84-8ED0-DF606D63869E}" srcOrd="0" destOrd="0" presId="urn:microsoft.com/office/officeart/2005/8/layout/orgChart1"/>
    <dgm:cxn modelId="{5ACD3574-61AE-4FE8-979F-878100E2205E}" srcId="{8C1E4A04-E9E6-463F-8DD4-100E88500DCC}" destId="{88096F65-1C01-48B3-9661-D70E2682B715}" srcOrd="2" destOrd="0" parTransId="{10F7DC23-9563-4D10-9279-8869ED7B5332}" sibTransId="{B8E1C82C-60D9-49FE-B494-17DB1E4BB109}"/>
    <dgm:cxn modelId="{A8CDCFC7-35D7-48C8-9500-1278FA8E9088}" type="presOf" srcId="{88096F65-1C01-48B3-9661-D70E2682B715}" destId="{9B6A53BE-5A00-4D4A-B2F3-E5328647C628}" srcOrd="1" destOrd="0" presId="urn:microsoft.com/office/officeart/2005/8/layout/orgChart1"/>
    <dgm:cxn modelId="{1C321E46-D3A1-4819-AF9A-1057A1F8CCFD}" type="presOf" srcId="{1DE50648-6029-4123-9147-E18A1E3B7294}" destId="{35C01968-3827-498E-B214-5B4417B2AE94}" srcOrd="0" destOrd="0" presId="urn:microsoft.com/office/officeart/2005/8/layout/orgChart1"/>
    <dgm:cxn modelId="{81A2D967-0F86-40A7-B144-785B8108D430}" type="presParOf" srcId="{35C01968-3827-498E-B214-5B4417B2AE94}" destId="{F6BCF955-9AD0-4C3B-9362-BD0CB1E62F2B}" srcOrd="0" destOrd="0" presId="urn:microsoft.com/office/officeart/2005/8/layout/orgChart1"/>
    <dgm:cxn modelId="{3715E1B4-FCF3-492E-939A-A20E9A1407B3}" type="presParOf" srcId="{F6BCF955-9AD0-4C3B-9362-BD0CB1E62F2B}" destId="{2D868C67-3AFE-424D-B276-CF744C69E4AD}" srcOrd="0" destOrd="0" presId="urn:microsoft.com/office/officeart/2005/8/layout/orgChart1"/>
    <dgm:cxn modelId="{F9B18206-646D-4179-8610-D34CF32515A5}" type="presParOf" srcId="{2D868C67-3AFE-424D-B276-CF744C69E4AD}" destId="{0BE427D0-F44C-400B-82E8-4E333B31394B}" srcOrd="0" destOrd="0" presId="urn:microsoft.com/office/officeart/2005/8/layout/orgChart1"/>
    <dgm:cxn modelId="{8B2770EE-9E05-4AAB-92FC-EC249DCC0408}" type="presParOf" srcId="{2D868C67-3AFE-424D-B276-CF744C69E4AD}" destId="{9F7543CF-1F6D-4E4B-BF9D-5FF5E3279231}" srcOrd="1" destOrd="0" presId="urn:microsoft.com/office/officeart/2005/8/layout/orgChart1"/>
    <dgm:cxn modelId="{EA01DE3A-1C62-467D-BC3A-CCE3B8D2210A}" type="presParOf" srcId="{F6BCF955-9AD0-4C3B-9362-BD0CB1E62F2B}" destId="{59E20B9D-1189-426D-8882-91C62332866C}" srcOrd="1" destOrd="0" presId="urn:microsoft.com/office/officeart/2005/8/layout/orgChart1"/>
    <dgm:cxn modelId="{B52375C1-3FF9-4326-AAF5-3C1D17B1FF9C}" type="presParOf" srcId="{59E20B9D-1189-426D-8882-91C62332866C}" destId="{98F66370-D28D-4C11-81FC-8CA0C4C24FD6}" srcOrd="0" destOrd="0" presId="urn:microsoft.com/office/officeart/2005/8/layout/orgChart1"/>
    <dgm:cxn modelId="{81A3110D-8182-4874-A5B8-95E8B20D14F6}" type="presParOf" srcId="{59E20B9D-1189-426D-8882-91C62332866C}" destId="{C7AD5CBC-535D-4974-9D1D-FC2CA99B169B}" srcOrd="1" destOrd="0" presId="urn:microsoft.com/office/officeart/2005/8/layout/orgChart1"/>
    <dgm:cxn modelId="{C36F32B6-F1FD-40DA-93EF-459F9A62BF2D}" type="presParOf" srcId="{C7AD5CBC-535D-4974-9D1D-FC2CA99B169B}" destId="{34DF9B74-0CC6-4338-8595-2D6347273117}" srcOrd="0" destOrd="0" presId="urn:microsoft.com/office/officeart/2005/8/layout/orgChart1"/>
    <dgm:cxn modelId="{F3F640B2-D5FC-4825-8AFA-F02C03C01333}" type="presParOf" srcId="{34DF9B74-0CC6-4338-8595-2D6347273117}" destId="{BA8DFC0B-E38F-4CFA-A2E7-7B9B76E171FA}" srcOrd="0" destOrd="0" presId="urn:microsoft.com/office/officeart/2005/8/layout/orgChart1"/>
    <dgm:cxn modelId="{8AE921D1-4465-4934-934D-6E9B8123003B}" type="presParOf" srcId="{34DF9B74-0CC6-4338-8595-2D6347273117}" destId="{939B383B-0689-45AF-81F3-038818EB4C27}" srcOrd="1" destOrd="0" presId="urn:microsoft.com/office/officeart/2005/8/layout/orgChart1"/>
    <dgm:cxn modelId="{F10A597B-7AB8-4D71-B749-74A8968A8F3B}" type="presParOf" srcId="{C7AD5CBC-535D-4974-9D1D-FC2CA99B169B}" destId="{9AF62CFE-6413-49C3-849B-5C6DDA340862}" srcOrd="1" destOrd="0" presId="urn:microsoft.com/office/officeart/2005/8/layout/orgChart1"/>
    <dgm:cxn modelId="{3C2A8B11-315D-44D4-872F-6D01F69A274F}" type="presParOf" srcId="{C7AD5CBC-535D-4974-9D1D-FC2CA99B169B}" destId="{9705872D-6CF3-456A-8A1E-FA46F9D90176}" srcOrd="2" destOrd="0" presId="urn:microsoft.com/office/officeart/2005/8/layout/orgChart1"/>
    <dgm:cxn modelId="{FDF3B7F0-000B-4950-9471-6CF89E1596DB}" type="presParOf" srcId="{59E20B9D-1189-426D-8882-91C62332866C}" destId="{D79CF6DF-F406-4433-AF80-1DECE91962C7}" srcOrd="2" destOrd="0" presId="urn:microsoft.com/office/officeart/2005/8/layout/orgChart1"/>
    <dgm:cxn modelId="{D3F0B566-6252-47F2-B096-70BBC8ADAF03}" type="presParOf" srcId="{59E20B9D-1189-426D-8882-91C62332866C}" destId="{73A3D67D-E293-4495-A772-B604E8BD0F6D}" srcOrd="3" destOrd="0" presId="urn:microsoft.com/office/officeart/2005/8/layout/orgChart1"/>
    <dgm:cxn modelId="{A9EE7F7A-A7F4-4373-9E51-3F246498E3EC}" type="presParOf" srcId="{73A3D67D-E293-4495-A772-B604E8BD0F6D}" destId="{05223AA0-74CE-443A-A417-6A358594D7E7}" srcOrd="0" destOrd="0" presId="urn:microsoft.com/office/officeart/2005/8/layout/orgChart1"/>
    <dgm:cxn modelId="{039B966A-E9A5-4CC4-AC31-5BE786FB98F5}" type="presParOf" srcId="{05223AA0-74CE-443A-A417-6A358594D7E7}" destId="{095EF453-AA81-4C84-8ED0-DF606D63869E}" srcOrd="0" destOrd="0" presId="urn:microsoft.com/office/officeart/2005/8/layout/orgChart1"/>
    <dgm:cxn modelId="{0815BCA7-CF30-43F3-97B6-227E01A0EE8E}" type="presParOf" srcId="{05223AA0-74CE-443A-A417-6A358594D7E7}" destId="{09D38CEA-0834-4726-A520-A93982A783EE}" srcOrd="1" destOrd="0" presId="urn:microsoft.com/office/officeart/2005/8/layout/orgChart1"/>
    <dgm:cxn modelId="{12D3D9D9-793E-4602-9E11-3F51C771B202}" type="presParOf" srcId="{73A3D67D-E293-4495-A772-B604E8BD0F6D}" destId="{379924D9-D86C-4DEA-8C7F-564A7196992D}" srcOrd="1" destOrd="0" presId="urn:microsoft.com/office/officeart/2005/8/layout/orgChart1"/>
    <dgm:cxn modelId="{EBCB1B36-B275-475F-AFC1-5B0CAC6369DD}" type="presParOf" srcId="{73A3D67D-E293-4495-A772-B604E8BD0F6D}" destId="{B96AF61C-0251-4D2E-BB1B-5FD87DD7D485}" srcOrd="2" destOrd="0" presId="urn:microsoft.com/office/officeart/2005/8/layout/orgChart1"/>
    <dgm:cxn modelId="{30D03038-0380-45C1-B3AD-B6FD40A07380}" type="presParOf" srcId="{59E20B9D-1189-426D-8882-91C62332866C}" destId="{75BC12DB-6E25-4D81-901F-0DA621B6C0ED}" srcOrd="4" destOrd="0" presId="urn:microsoft.com/office/officeart/2005/8/layout/orgChart1"/>
    <dgm:cxn modelId="{A7EE36AF-F2D2-49D4-8CD3-41DCA8E64418}" type="presParOf" srcId="{59E20B9D-1189-426D-8882-91C62332866C}" destId="{64FA9AEA-B315-4B07-8430-0A7A10018A0F}" srcOrd="5" destOrd="0" presId="urn:microsoft.com/office/officeart/2005/8/layout/orgChart1"/>
    <dgm:cxn modelId="{1DCD1F31-890F-4D09-83EF-AE6BF116865D}" type="presParOf" srcId="{64FA9AEA-B315-4B07-8430-0A7A10018A0F}" destId="{164516AB-721B-4F2C-8A89-FE358100BAAC}" srcOrd="0" destOrd="0" presId="urn:microsoft.com/office/officeart/2005/8/layout/orgChart1"/>
    <dgm:cxn modelId="{73008170-BDCD-462C-AE19-C68C6FA6B597}" type="presParOf" srcId="{164516AB-721B-4F2C-8A89-FE358100BAAC}" destId="{03369C2F-FBA3-42BB-9026-D60A3813A26F}" srcOrd="0" destOrd="0" presId="urn:microsoft.com/office/officeart/2005/8/layout/orgChart1"/>
    <dgm:cxn modelId="{265422B8-A8BE-46BE-B18F-9AD64922EF11}" type="presParOf" srcId="{164516AB-721B-4F2C-8A89-FE358100BAAC}" destId="{9B6A53BE-5A00-4D4A-B2F3-E5328647C628}" srcOrd="1" destOrd="0" presId="urn:microsoft.com/office/officeart/2005/8/layout/orgChart1"/>
    <dgm:cxn modelId="{9BA21BD0-D3EF-4D50-9BB9-4BA5681A2BC6}" type="presParOf" srcId="{64FA9AEA-B315-4B07-8430-0A7A10018A0F}" destId="{78614A47-3685-4A67-AC35-209C374FAC4E}" srcOrd="1" destOrd="0" presId="urn:microsoft.com/office/officeart/2005/8/layout/orgChart1"/>
    <dgm:cxn modelId="{0CB2561C-473C-4586-95CA-43E1387C6E30}" type="presParOf" srcId="{64FA9AEA-B315-4B07-8430-0A7A10018A0F}" destId="{4C780B9B-B93D-42BD-9115-FD90242C7EF9}" srcOrd="2" destOrd="0" presId="urn:microsoft.com/office/officeart/2005/8/layout/orgChart1"/>
    <dgm:cxn modelId="{E792ED13-DC0B-488C-9B96-0C260CE67C68}" type="presParOf" srcId="{F6BCF955-9AD0-4C3B-9362-BD0CB1E62F2B}" destId="{8EDDC382-0579-4BA4-AAD2-21868F37C266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C980C2-E50A-4EC8-A549-B05031B7086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F3A8FB5-E162-4416-A180-1CEB694456DF}">
      <dgm:prSet phldrT="[Text]"/>
      <dgm:spPr>
        <a:solidFill>
          <a:schemeClr val="accent2"/>
        </a:solidFill>
      </dgm:spPr>
      <dgm:t>
        <a:bodyPr/>
        <a:lstStyle/>
        <a:p>
          <a:pPr algn="ctr"/>
          <a:r>
            <a:rPr lang="id-ID" noProof="0" dirty="0" smtClean="0"/>
            <a:t>Ketersediaan lahan </a:t>
          </a:r>
          <a:endParaRPr lang="id-ID" noProof="0" dirty="0"/>
        </a:p>
      </dgm:t>
    </dgm:pt>
    <dgm:pt modelId="{902E5618-974C-4E84-B8BD-0DBF942A4931}" type="parTrans" cxnId="{83D1A183-7C78-43F6-9CD1-FE047201A224}">
      <dgm:prSet/>
      <dgm:spPr/>
      <dgm:t>
        <a:bodyPr/>
        <a:lstStyle/>
        <a:p>
          <a:pPr algn="ctr"/>
          <a:endParaRPr lang="en-US"/>
        </a:p>
      </dgm:t>
    </dgm:pt>
    <dgm:pt modelId="{09AA3A9A-A781-40B9-A8C4-8866F055691C}" type="sibTrans" cxnId="{83D1A183-7C78-43F6-9CD1-FE047201A224}">
      <dgm:prSet/>
      <dgm:spPr/>
      <dgm:t>
        <a:bodyPr/>
        <a:lstStyle/>
        <a:p>
          <a:pPr algn="ctr"/>
          <a:endParaRPr lang="en-US"/>
        </a:p>
      </dgm:t>
    </dgm:pt>
    <dgm:pt modelId="{BEB5406E-694A-4F17-B189-15FD5B7FCDCC}">
      <dgm:prSet phldrT="[Text]"/>
      <dgm:spPr>
        <a:solidFill>
          <a:schemeClr val="accent2"/>
        </a:solidFill>
      </dgm:spPr>
      <dgm:t>
        <a:bodyPr/>
        <a:lstStyle/>
        <a:p>
          <a:pPr algn="ctr"/>
          <a:r>
            <a:rPr lang="id-ID" noProof="0" smtClean="0"/>
            <a:t>Pemukiman</a:t>
          </a:r>
          <a:endParaRPr lang="id-ID" noProof="0"/>
        </a:p>
      </dgm:t>
    </dgm:pt>
    <dgm:pt modelId="{0FE2BC52-CE6D-4341-B205-6E9BB68A8EF9}" type="parTrans" cxnId="{B95859E1-CDE5-41DD-ABD3-EAD7D6572227}">
      <dgm:prSet/>
      <dgm:spPr/>
      <dgm:t>
        <a:bodyPr/>
        <a:lstStyle/>
        <a:p>
          <a:pPr algn="ctr"/>
          <a:endParaRPr lang="en-US"/>
        </a:p>
      </dgm:t>
    </dgm:pt>
    <dgm:pt modelId="{1C19BC34-E213-40CE-9D6F-1D51FAC3C6EE}" type="sibTrans" cxnId="{B95859E1-CDE5-41DD-ABD3-EAD7D6572227}">
      <dgm:prSet/>
      <dgm:spPr/>
      <dgm:t>
        <a:bodyPr/>
        <a:lstStyle/>
        <a:p>
          <a:pPr algn="ctr"/>
          <a:endParaRPr lang="en-US"/>
        </a:p>
      </dgm:t>
    </dgm:pt>
    <dgm:pt modelId="{570D8A46-63DE-49D0-AD92-93330ADFC6AE}">
      <dgm:prSet phldrT="[Text]"/>
      <dgm:spPr>
        <a:solidFill>
          <a:schemeClr val="accent2"/>
        </a:solidFill>
      </dgm:spPr>
      <dgm:t>
        <a:bodyPr/>
        <a:lstStyle/>
        <a:p>
          <a:pPr algn="ctr"/>
          <a:r>
            <a:rPr lang="id-ID" noProof="0" smtClean="0"/>
            <a:t>Komersial</a:t>
          </a:r>
          <a:endParaRPr lang="id-ID" noProof="0"/>
        </a:p>
      </dgm:t>
    </dgm:pt>
    <dgm:pt modelId="{D49E212A-FF6A-4439-A030-600C2454C640}" type="parTrans" cxnId="{3881C885-1204-4EED-B107-2A2CEB9C5E71}">
      <dgm:prSet/>
      <dgm:spPr/>
      <dgm:t>
        <a:bodyPr/>
        <a:lstStyle/>
        <a:p>
          <a:pPr algn="ctr"/>
          <a:endParaRPr lang="en-US"/>
        </a:p>
      </dgm:t>
    </dgm:pt>
    <dgm:pt modelId="{8B5A58FA-9E44-4C64-B194-0CFFFBEF76A2}" type="sibTrans" cxnId="{3881C885-1204-4EED-B107-2A2CEB9C5E71}">
      <dgm:prSet/>
      <dgm:spPr/>
      <dgm:t>
        <a:bodyPr/>
        <a:lstStyle/>
        <a:p>
          <a:pPr algn="ctr"/>
          <a:endParaRPr lang="en-US"/>
        </a:p>
      </dgm:t>
    </dgm:pt>
    <dgm:pt modelId="{AC7BB60A-C6EB-4E2E-8673-4A7DF408C7D8}">
      <dgm:prSet phldrT="[Text]"/>
      <dgm:spPr>
        <a:solidFill>
          <a:schemeClr val="accent2"/>
        </a:solidFill>
      </dgm:spPr>
      <dgm:t>
        <a:bodyPr/>
        <a:lstStyle/>
        <a:p>
          <a:pPr algn="ctr"/>
          <a:r>
            <a:rPr lang="id-ID" noProof="0" smtClean="0"/>
            <a:t>Industri</a:t>
          </a:r>
          <a:endParaRPr lang="id-ID" noProof="0"/>
        </a:p>
      </dgm:t>
    </dgm:pt>
    <dgm:pt modelId="{C4633938-06E3-4A78-9247-BFDCF5EFDAB2}" type="parTrans" cxnId="{58B8F1FF-98E4-479C-8003-8473EC3E72D3}">
      <dgm:prSet/>
      <dgm:spPr/>
      <dgm:t>
        <a:bodyPr/>
        <a:lstStyle/>
        <a:p>
          <a:pPr algn="ctr"/>
          <a:endParaRPr lang="en-US"/>
        </a:p>
      </dgm:t>
    </dgm:pt>
    <dgm:pt modelId="{09B44DF2-997B-4FC8-80F2-A8C69D825BE3}" type="sibTrans" cxnId="{58B8F1FF-98E4-479C-8003-8473EC3E72D3}">
      <dgm:prSet/>
      <dgm:spPr/>
      <dgm:t>
        <a:bodyPr/>
        <a:lstStyle/>
        <a:p>
          <a:pPr algn="ctr"/>
          <a:endParaRPr lang="en-US"/>
        </a:p>
      </dgm:t>
    </dgm:pt>
    <dgm:pt modelId="{32A7A4CE-73CD-4C1B-9172-62172A38EF14}">
      <dgm:prSet phldrT="[Text]"/>
      <dgm:spPr>
        <a:solidFill>
          <a:schemeClr val="accent2"/>
        </a:solidFill>
      </dgm:spPr>
      <dgm:t>
        <a:bodyPr/>
        <a:lstStyle/>
        <a:p>
          <a:pPr algn="ctr"/>
          <a:r>
            <a:rPr lang="id-ID" noProof="0" smtClean="0"/>
            <a:t>Rekreasi</a:t>
          </a:r>
          <a:endParaRPr lang="id-ID" noProof="0"/>
        </a:p>
      </dgm:t>
    </dgm:pt>
    <dgm:pt modelId="{1A81486E-4883-4481-819B-67EA10DE859D}" type="parTrans" cxnId="{8BCEF52E-6C82-4213-8AF0-ED20AE95E50A}">
      <dgm:prSet/>
      <dgm:spPr/>
      <dgm:t>
        <a:bodyPr/>
        <a:lstStyle/>
        <a:p>
          <a:pPr algn="ctr"/>
          <a:endParaRPr lang="en-US"/>
        </a:p>
      </dgm:t>
    </dgm:pt>
    <dgm:pt modelId="{6B62019D-AAE3-4E8B-9FB4-075F21B73A88}" type="sibTrans" cxnId="{8BCEF52E-6C82-4213-8AF0-ED20AE95E50A}">
      <dgm:prSet/>
      <dgm:spPr/>
      <dgm:t>
        <a:bodyPr/>
        <a:lstStyle/>
        <a:p>
          <a:pPr algn="ctr"/>
          <a:endParaRPr lang="en-US"/>
        </a:p>
      </dgm:t>
    </dgm:pt>
    <dgm:pt modelId="{4354E4C4-C6CF-406C-A245-73031EA251DC}">
      <dgm:prSet phldrT="[Text]"/>
      <dgm:spPr>
        <a:solidFill>
          <a:schemeClr val="accent2"/>
        </a:solidFill>
      </dgm:spPr>
      <dgm:t>
        <a:bodyPr/>
        <a:lstStyle/>
        <a:p>
          <a:pPr algn="ctr"/>
          <a:r>
            <a:rPr lang="id-ID" noProof="0" smtClean="0"/>
            <a:t>Fasilitas umum</a:t>
          </a:r>
          <a:endParaRPr lang="id-ID" noProof="0"/>
        </a:p>
      </dgm:t>
    </dgm:pt>
    <dgm:pt modelId="{ECF44FC1-2FD5-4A43-B117-DF4DD0CD1F1A}" type="parTrans" cxnId="{81A2414F-CC2C-4E9B-A08E-9DD5547150CF}">
      <dgm:prSet/>
      <dgm:spPr/>
      <dgm:t>
        <a:bodyPr/>
        <a:lstStyle/>
        <a:p>
          <a:pPr algn="ctr"/>
          <a:endParaRPr lang="en-US"/>
        </a:p>
      </dgm:t>
    </dgm:pt>
    <dgm:pt modelId="{15612A89-DA1A-4D12-96EA-6DB0BD94590D}" type="sibTrans" cxnId="{81A2414F-CC2C-4E9B-A08E-9DD5547150CF}">
      <dgm:prSet/>
      <dgm:spPr/>
      <dgm:t>
        <a:bodyPr/>
        <a:lstStyle/>
        <a:p>
          <a:pPr algn="ctr"/>
          <a:endParaRPr lang="en-US"/>
        </a:p>
      </dgm:t>
    </dgm:pt>
    <dgm:pt modelId="{55321707-64A7-465E-9303-90234F6D5218}" type="pres">
      <dgm:prSet presAssocID="{91C980C2-E50A-4EC8-A549-B05031B7086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2822D5-AF33-491F-B7D1-D0DAF36A01FA}" type="pres">
      <dgm:prSet presAssocID="{EF3A8FB5-E162-4416-A180-1CEB694456DF}" presName="root1" presStyleCnt="0"/>
      <dgm:spPr/>
    </dgm:pt>
    <dgm:pt modelId="{69EC1046-3CDF-480F-A1C8-B991553C4C4F}" type="pres">
      <dgm:prSet presAssocID="{EF3A8FB5-E162-4416-A180-1CEB694456DF}" presName="LevelOneTextNode" presStyleLbl="node0" presStyleIdx="0" presStyleCnt="1" custScaleX="217209" custScaleY="1456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AE951-ACF5-4C0A-B01A-8E93064A0684}" type="pres">
      <dgm:prSet presAssocID="{EF3A8FB5-E162-4416-A180-1CEB694456DF}" presName="level2hierChild" presStyleCnt="0"/>
      <dgm:spPr/>
    </dgm:pt>
    <dgm:pt modelId="{0A33166A-AD29-449B-ABD0-1BF9549E7245}" type="pres">
      <dgm:prSet presAssocID="{0FE2BC52-CE6D-4341-B205-6E9BB68A8EF9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44B253E7-5ADC-44A2-9CCF-AEED6559A259}" type="pres">
      <dgm:prSet presAssocID="{0FE2BC52-CE6D-4341-B205-6E9BB68A8EF9}" presName="connTx" presStyleLbl="parChTrans1D2" presStyleIdx="0" presStyleCnt="5"/>
      <dgm:spPr/>
      <dgm:t>
        <a:bodyPr/>
        <a:lstStyle/>
        <a:p>
          <a:endParaRPr lang="en-US"/>
        </a:p>
      </dgm:t>
    </dgm:pt>
    <dgm:pt modelId="{0F335F1B-2FE6-4359-B26E-A0D91336BA63}" type="pres">
      <dgm:prSet presAssocID="{BEB5406E-694A-4F17-B189-15FD5B7FCDCC}" presName="root2" presStyleCnt="0"/>
      <dgm:spPr/>
    </dgm:pt>
    <dgm:pt modelId="{2B73EBE2-2BE4-4817-8CA7-FD35ACB11735}" type="pres">
      <dgm:prSet presAssocID="{BEB5406E-694A-4F17-B189-15FD5B7FCDCC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6A5A1A-C61A-4475-9404-B54A74BC3829}" type="pres">
      <dgm:prSet presAssocID="{BEB5406E-694A-4F17-B189-15FD5B7FCDCC}" presName="level3hierChild" presStyleCnt="0"/>
      <dgm:spPr/>
    </dgm:pt>
    <dgm:pt modelId="{51B60A17-D5A2-4F89-8A91-604DBA3A25A5}" type="pres">
      <dgm:prSet presAssocID="{D49E212A-FF6A-4439-A030-600C2454C640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C7D8B1A-FDE0-43C4-B6AF-AE6D10F920D4}" type="pres">
      <dgm:prSet presAssocID="{D49E212A-FF6A-4439-A030-600C2454C640}" presName="connTx" presStyleLbl="parChTrans1D2" presStyleIdx="1" presStyleCnt="5"/>
      <dgm:spPr/>
      <dgm:t>
        <a:bodyPr/>
        <a:lstStyle/>
        <a:p>
          <a:endParaRPr lang="en-US"/>
        </a:p>
      </dgm:t>
    </dgm:pt>
    <dgm:pt modelId="{9480B789-A673-4D98-9BC7-9DB0918357B3}" type="pres">
      <dgm:prSet presAssocID="{570D8A46-63DE-49D0-AD92-93330ADFC6AE}" presName="root2" presStyleCnt="0"/>
      <dgm:spPr/>
    </dgm:pt>
    <dgm:pt modelId="{E7FE7543-597C-43F6-B2F4-1F7B80999F45}" type="pres">
      <dgm:prSet presAssocID="{570D8A46-63DE-49D0-AD92-93330ADFC6AE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90D2A6-B035-481B-BCFA-FC455FD0D03D}" type="pres">
      <dgm:prSet presAssocID="{570D8A46-63DE-49D0-AD92-93330ADFC6AE}" presName="level3hierChild" presStyleCnt="0"/>
      <dgm:spPr/>
    </dgm:pt>
    <dgm:pt modelId="{10C1654F-7F76-4B18-933F-88E4A16254D0}" type="pres">
      <dgm:prSet presAssocID="{C4633938-06E3-4A78-9247-BFDCF5EFDAB2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2C72F6BE-E95F-47E0-92FD-30A322F7D7F1}" type="pres">
      <dgm:prSet presAssocID="{C4633938-06E3-4A78-9247-BFDCF5EFDAB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F97F9F0-83E8-458F-9485-E64227A92799}" type="pres">
      <dgm:prSet presAssocID="{AC7BB60A-C6EB-4E2E-8673-4A7DF408C7D8}" presName="root2" presStyleCnt="0"/>
      <dgm:spPr/>
    </dgm:pt>
    <dgm:pt modelId="{EFDEA065-AC66-4A5B-95C9-9EFD23E1B462}" type="pres">
      <dgm:prSet presAssocID="{AC7BB60A-C6EB-4E2E-8673-4A7DF408C7D8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C81497-7E6B-4B83-973E-935865FC7D51}" type="pres">
      <dgm:prSet presAssocID="{AC7BB60A-C6EB-4E2E-8673-4A7DF408C7D8}" presName="level3hierChild" presStyleCnt="0"/>
      <dgm:spPr/>
    </dgm:pt>
    <dgm:pt modelId="{506A869D-6B8F-4798-A343-300AB1392CEF}" type="pres">
      <dgm:prSet presAssocID="{1A81486E-4883-4481-819B-67EA10DE859D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D95AFEB1-4D5C-4058-8E8B-F9C7F4DF4776}" type="pres">
      <dgm:prSet presAssocID="{1A81486E-4883-4481-819B-67EA10DE859D}" presName="connTx" presStyleLbl="parChTrans1D2" presStyleIdx="3" presStyleCnt="5"/>
      <dgm:spPr/>
      <dgm:t>
        <a:bodyPr/>
        <a:lstStyle/>
        <a:p>
          <a:endParaRPr lang="en-US"/>
        </a:p>
      </dgm:t>
    </dgm:pt>
    <dgm:pt modelId="{1EC50370-8857-4F4F-90DA-EAE0606858D8}" type="pres">
      <dgm:prSet presAssocID="{32A7A4CE-73CD-4C1B-9172-62172A38EF14}" presName="root2" presStyleCnt="0"/>
      <dgm:spPr/>
    </dgm:pt>
    <dgm:pt modelId="{99427E1D-0D80-47D8-AA76-E29DD14CF0B9}" type="pres">
      <dgm:prSet presAssocID="{32A7A4CE-73CD-4C1B-9172-62172A38EF14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0AC527-440C-429B-A110-4B03F0F83603}" type="pres">
      <dgm:prSet presAssocID="{32A7A4CE-73CD-4C1B-9172-62172A38EF14}" presName="level3hierChild" presStyleCnt="0"/>
      <dgm:spPr/>
    </dgm:pt>
    <dgm:pt modelId="{233F0F12-B4B4-4E47-86CA-5082D21EAFE7}" type="pres">
      <dgm:prSet presAssocID="{ECF44FC1-2FD5-4A43-B117-DF4DD0CD1F1A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1D3DBD63-1213-4834-B63C-8B07097F85AB}" type="pres">
      <dgm:prSet presAssocID="{ECF44FC1-2FD5-4A43-B117-DF4DD0CD1F1A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8073585-0819-4A8E-BE5D-39BC0E07C343}" type="pres">
      <dgm:prSet presAssocID="{4354E4C4-C6CF-406C-A245-73031EA251DC}" presName="root2" presStyleCnt="0"/>
      <dgm:spPr/>
    </dgm:pt>
    <dgm:pt modelId="{EA12292B-1122-4105-B1E1-58FE18BF2571}" type="pres">
      <dgm:prSet presAssocID="{4354E4C4-C6CF-406C-A245-73031EA251DC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201143-5C4C-4491-A3AF-CA18F9B1CA37}" type="pres">
      <dgm:prSet presAssocID="{4354E4C4-C6CF-406C-A245-73031EA251DC}" presName="level3hierChild" presStyleCnt="0"/>
      <dgm:spPr/>
    </dgm:pt>
  </dgm:ptLst>
  <dgm:cxnLst>
    <dgm:cxn modelId="{52D7E4D0-487F-4C38-BC73-D3E8446432E3}" type="presOf" srcId="{C4633938-06E3-4A78-9247-BFDCF5EFDAB2}" destId="{10C1654F-7F76-4B18-933F-88E4A16254D0}" srcOrd="0" destOrd="0" presId="urn:microsoft.com/office/officeart/2005/8/layout/hierarchy2"/>
    <dgm:cxn modelId="{C6659551-830A-49DE-BD04-535EFBCD27F9}" type="presOf" srcId="{1A81486E-4883-4481-819B-67EA10DE859D}" destId="{D95AFEB1-4D5C-4058-8E8B-F9C7F4DF4776}" srcOrd="1" destOrd="0" presId="urn:microsoft.com/office/officeart/2005/8/layout/hierarchy2"/>
    <dgm:cxn modelId="{E586C579-F1FC-450C-8120-D0FA6C603A36}" type="presOf" srcId="{D49E212A-FF6A-4439-A030-600C2454C640}" destId="{51B60A17-D5A2-4F89-8A91-604DBA3A25A5}" srcOrd="0" destOrd="0" presId="urn:microsoft.com/office/officeart/2005/8/layout/hierarchy2"/>
    <dgm:cxn modelId="{81A2414F-CC2C-4E9B-A08E-9DD5547150CF}" srcId="{EF3A8FB5-E162-4416-A180-1CEB694456DF}" destId="{4354E4C4-C6CF-406C-A245-73031EA251DC}" srcOrd="4" destOrd="0" parTransId="{ECF44FC1-2FD5-4A43-B117-DF4DD0CD1F1A}" sibTransId="{15612A89-DA1A-4D12-96EA-6DB0BD94590D}"/>
    <dgm:cxn modelId="{8418AA98-42EB-41B8-8EA8-84C4E1BACA5E}" type="presOf" srcId="{D49E212A-FF6A-4439-A030-600C2454C640}" destId="{DC7D8B1A-FDE0-43C4-B6AF-AE6D10F920D4}" srcOrd="1" destOrd="0" presId="urn:microsoft.com/office/officeart/2005/8/layout/hierarchy2"/>
    <dgm:cxn modelId="{EBFE41A6-249F-44BB-876A-6E7F91A6E8F8}" type="presOf" srcId="{570D8A46-63DE-49D0-AD92-93330ADFC6AE}" destId="{E7FE7543-597C-43F6-B2F4-1F7B80999F45}" srcOrd="0" destOrd="0" presId="urn:microsoft.com/office/officeart/2005/8/layout/hierarchy2"/>
    <dgm:cxn modelId="{B95859E1-CDE5-41DD-ABD3-EAD7D6572227}" srcId="{EF3A8FB5-E162-4416-A180-1CEB694456DF}" destId="{BEB5406E-694A-4F17-B189-15FD5B7FCDCC}" srcOrd="0" destOrd="0" parTransId="{0FE2BC52-CE6D-4341-B205-6E9BB68A8EF9}" sibTransId="{1C19BC34-E213-40CE-9D6F-1D51FAC3C6EE}"/>
    <dgm:cxn modelId="{5311A8E8-3A3E-4AB6-8D9D-C6BA70497222}" type="presOf" srcId="{EF3A8FB5-E162-4416-A180-1CEB694456DF}" destId="{69EC1046-3CDF-480F-A1C8-B991553C4C4F}" srcOrd="0" destOrd="0" presId="urn:microsoft.com/office/officeart/2005/8/layout/hierarchy2"/>
    <dgm:cxn modelId="{83D1A183-7C78-43F6-9CD1-FE047201A224}" srcId="{91C980C2-E50A-4EC8-A549-B05031B70865}" destId="{EF3A8FB5-E162-4416-A180-1CEB694456DF}" srcOrd="0" destOrd="0" parTransId="{902E5618-974C-4E84-B8BD-0DBF942A4931}" sibTransId="{09AA3A9A-A781-40B9-A8C4-8866F055691C}"/>
    <dgm:cxn modelId="{A3F9A5DB-FEE8-4114-90C4-DDA171B075D9}" type="presOf" srcId="{32A7A4CE-73CD-4C1B-9172-62172A38EF14}" destId="{99427E1D-0D80-47D8-AA76-E29DD14CF0B9}" srcOrd="0" destOrd="0" presId="urn:microsoft.com/office/officeart/2005/8/layout/hierarchy2"/>
    <dgm:cxn modelId="{94417FAE-9EA6-4613-BEB1-AE924AD7F682}" type="presOf" srcId="{4354E4C4-C6CF-406C-A245-73031EA251DC}" destId="{EA12292B-1122-4105-B1E1-58FE18BF2571}" srcOrd="0" destOrd="0" presId="urn:microsoft.com/office/officeart/2005/8/layout/hierarchy2"/>
    <dgm:cxn modelId="{65023DCE-E95D-41AE-BDE4-21548CB49D09}" type="presOf" srcId="{0FE2BC52-CE6D-4341-B205-6E9BB68A8EF9}" destId="{44B253E7-5ADC-44A2-9CCF-AEED6559A259}" srcOrd="1" destOrd="0" presId="urn:microsoft.com/office/officeart/2005/8/layout/hierarchy2"/>
    <dgm:cxn modelId="{58B8F1FF-98E4-479C-8003-8473EC3E72D3}" srcId="{EF3A8FB5-E162-4416-A180-1CEB694456DF}" destId="{AC7BB60A-C6EB-4E2E-8673-4A7DF408C7D8}" srcOrd="2" destOrd="0" parTransId="{C4633938-06E3-4A78-9247-BFDCF5EFDAB2}" sibTransId="{09B44DF2-997B-4FC8-80F2-A8C69D825BE3}"/>
    <dgm:cxn modelId="{F6C9BD3A-6302-449A-BA69-916F38328EDA}" type="presOf" srcId="{ECF44FC1-2FD5-4A43-B117-DF4DD0CD1F1A}" destId="{1D3DBD63-1213-4834-B63C-8B07097F85AB}" srcOrd="1" destOrd="0" presId="urn:microsoft.com/office/officeart/2005/8/layout/hierarchy2"/>
    <dgm:cxn modelId="{1BC29711-8C8D-4B5F-BB5A-3299316160B5}" type="presOf" srcId="{1A81486E-4883-4481-819B-67EA10DE859D}" destId="{506A869D-6B8F-4798-A343-300AB1392CEF}" srcOrd="0" destOrd="0" presId="urn:microsoft.com/office/officeart/2005/8/layout/hierarchy2"/>
    <dgm:cxn modelId="{B33C7756-8A61-4C18-93F1-7BCC4C4FFE91}" type="presOf" srcId="{0FE2BC52-CE6D-4341-B205-6E9BB68A8EF9}" destId="{0A33166A-AD29-449B-ABD0-1BF9549E7245}" srcOrd="0" destOrd="0" presId="urn:microsoft.com/office/officeart/2005/8/layout/hierarchy2"/>
    <dgm:cxn modelId="{4B008880-CF66-45D0-B2F1-6B9DDD76FC89}" type="presOf" srcId="{AC7BB60A-C6EB-4E2E-8673-4A7DF408C7D8}" destId="{EFDEA065-AC66-4A5B-95C9-9EFD23E1B462}" srcOrd="0" destOrd="0" presId="urn:microsoft.com/office/officeart/2005/8/layout/hierarchy2"/>
    <dgm:cxn modelId="{3881C885-1204-4EED-B107-2A2CEB9C5E71}" srcId="{EF3A8FB5-E162-4416-A180-1CEB694456DF}" destId="{570D8A46-63DE-49D0-AD92-93330ADFC6AE}" srcOrd="1" destOrd="0" parTransId="{D49E212A-FF6A-4439-A030-600C2454C640}" sibTransId="{8B5A58FA-9E44-4C64-B194-0CFFFBEF76A2}"/>
    <dgm:cxn modelId="{6BAF2903-0DB4-4E7E-8554-EA7340DA5793}" type="presOf" srcId="{C4633938-06E3-4A78-9247-BFDCF5EFDAB2}" destId="{2C72F6BE-E95F-47E0-92FD-30A322F7D7F1}" srcOrd="1" destOrd="0" presId="urn:microsoft.com/office/officeart/2005/8/layout/hierarchy2"/>
    <dgm:cxn modelId="{8BCEF52E-6C82-4213-8AF0-ED20AE95E50A}" srcId="{EF3A8FB5-E162-4416-A180-1CEB694456DF}" destId="{32A7A4CE-73CD-4C1B-9172-62172A38EF14}" srcOrd="3" destOrd="0" parTransId="{1A81486E-4883-4481-819B-67EA10DE859D}" sibTransId="{6B62019D-AAE3-4E8B-9FB4-075F21B73A88}"/>
    <dgm:cxn modelId="{3BCAC6C3-5524-467F-8F2E-562669B70B25}" type="presOf" srcId="{BEB5406E-694A-4F17-B189-15FD5B7FCDCC}" destId="{2B73EBE2-2BE4-4817-8CA7-FD35ACB11735}" srcOrd="0" destOrd="0" presId="urn:microsoft.com/office/officeart/2005/8/layout/hierarchy2"/>
    <dgm:cxn modelId="{C057EDAA-F480-4902-BD4C-5FE742523E1A}" type="presOf" srcId="{ECF44FC1-2FD5-4A43-B117-DF4DD0CD1F1A}" destId="{233F0F12-B4B4-4E47-86CA-5082D21EAFE7}" srcOrd="0" destOrd="0" presId="urn:microsoft.com/office/officeart/2005/8/layout/hierarchy2"/>
    <dgm:cxn modelId="{CA7921D4-CC3D-4D95-B5B5-08A63A4F0069}" type="presOf" srcId="{91C980C2-E50A-4EC8-A549-B05031B70865}" destId="{55321707-64A7-465E-9303-90234F6D5218}" srcOrd="0" destOrd="0" presId="urn:microsoft.com/office/officeart/2005/8/layout/hierarchy2"/>
    <dgm:cxn modelId="{0C053EDB-D845-48F8-8550-1DE0FBDE77A6}" type="presParOf" srcId="{55321707-64A7-465E-9303-90234F6D5218}" destId="{ED2822D5-AF33-491F-B7D1-D0DAF36A01FA}" srcOrd="0" destOrd="0" presId="urn:microsoft.com/office/officeart/2005/8/layout/hierarchy2"/>
    <dgm:cxn modelId="{517E35DF-8623-417B-849D-482416DA8FFF}" type="presParOf" srcId="{ED2822D5-AF33-491F-B7D1-D0DAF36A01FA}" destId="{69EC1046-3CDF-480F-A1C8-B991553C4C4F}" srcOrd="0" destOrd="0" presId="urn:microsoft.com/office/officeart/2005/8/layout/hierarchy2"/>
    <dgm:cxn modelId="{FB8CC565-6FA1-4A01-BD8B-91475911AFA8}" type="presParOf" srcId="{ED2822D5-AF33-491F-B7D1-D0DAF36A01FA}" destId="{FB8AE951-ACF5-4C0A-B01A-8E93064A0684}" srcOrd="1" destOrd="0" presId="urn:microsoft.com/office/officeart/2005/8/layout/hierarchy2"/>
    <dgm:cxn modelId="{E19BB417-5711-45A6-92E1-CD5744DBFFBD}" type="presParOf" srcId="{FB8AE951-ACF5-4C0A-B01A-8E93064A0684}" destId="{0A33166A-AD29-449B-ABD0-1BF9549E7245}" srcOrd="0" destOrd="0" presId="urn:microsoft.com/office/officeart/2005/8/layout/hierarchy2"/>
    <dgm:cxn modelId="{6833880C-C278-42CF-9380-13E837E087FE}" type="presParOf" srcId="{0A33166A-AD29-449B-ABD0-1BF9549E7245}" destId="{44B253E7-5ADC-44A2-9CCF-AEED6559A259}" srcOrd="0" destOrd="0" presId="urn:microsoft.com/office/officeart/2005/8/layout/hierarchy2"/>
    <dgm:cxn modelId="{2768CC1B-68FA-4462-AB93-4C81D6E16350}" type="presParOf" srcId="{FB8AE951-ACF5-4C0A-B01A-8E93064A0684}" destId="{0F335F1B-2FE6-4359-B26E-A0D91336BA63}" srcOrd="1" destOrd="0" presId="urn:microsoft.com/office/officeart/2005/8/layout/hierarchy2"/>
    <dgm:cxn modelId="{5B7291C4-9A4F-4D82-B339-EED34D755686}" type="presParOf" srcId="{0F335F1B-2FE6-4359-B26E-A0D91336BA63}" destId="{2B73EBE2-2BE4-4817-8CA7-FD35ACB11735}" srcOrd="0" destOrd="0" presId="urn:microsoft.com/office/officeart/2005/8/layout/hierarchy2"/>
    <dgm:cxn modelId="{80062A80-7D90-4260-A882-5867E0E34AA9}" type="presParOf" srcId="{0F335F1B-2FE6-4359-B26E-A0D91336BA63}" destId="{9F6A5A1A-C61A-4475-9404-B54A74BC3829}" srcOrd="1" destOrd="0" presId="urn:microsoft.com/office/officeart/2005/8/layout/hierarchy2"/>
    <dgm:cxn modelId="{67DD3AC5-78EF-4C89-9A8D-80D8D753C296}" type="presParOf" srcId="{FB8AE951-ACF5-4C0A-B01A-8E93064A0684}" destId="{51B60A17-D5A2-4F89-8A91-604DBA3A25A5}" srcOrd="2" destOrd="0" presId="urn:microsoft.com/office/officeart/2005/8/layout/hierarchy2"/>
    <dgm:cxn modelId="{A0610C2D-9344-4EB9-94BC-EBD48227A920}" type="presParOf" srcId="{51B60A17-D5A2-4F89-8A91-604DBA3A25A5}" destId="{DC7D8B1A-FDE0-43C4-B6AF-AE6D10F920D4}" srcOrd="0" destOrd="0" presId="urn:microsoft.com/office/officeart/2005/8/layout/hierarchy2"/>
    <dgm:cxn modelId="{F8D74093-F009-494C-AE20-1B9C3A60AC90}" type="presParOf" srcId="{FB8AE951-ACF5-4C0A-B01A-8E93064A0684}" destId="{9480B789-A673-4D98-9BC7-9DB0918357B3}" srcOrd="3" destOrd="0" presId="urn:microsoft.com/office/officeart/2005/8/layout/hierarchy2"/>
    <dgm:cxn modelId="{828D414E-3F2A-4DD2-8080-1C73D5E0D1A7}" type="presParOf" srcId="{9480B789-A673-4D98-9BC7-9DB0918357B3}" destId="{E7FE7543-597C-43F6-B2F4-1F7B80999F45}" srcOrd="0" destOrd="0" presId="urn:microsoft.com/office/officeart/2005/8/layout/hierarchy2"/>
    <dgm:cxn modelId="{14C04E0E-BF03-4A23-A6BC-9B796188DD2A}" type="presParOf" srcId="{9480B789-A673-4D98-9BC7-9DB0918357B3}" destId="{5890D2A6-B035-481B-BCFA-FC455FD0D03D}" srcOrd="1" destOrd="0" presId="urn:microsoft.com/office/officeart/2005/8/layout/hierarchy2"/>
    <dgm:cxn modelId="{63D4E5C4-4AB3-4CB5-9F21-87B74724E4FF}" type="presParOf" srcId="{FB8AE951-ACF5-4C0A-B01A-8E93064A0684}" destId="{10C1654F-7F76-4B18-933F-88E4A16254D0}" srcOrd="4" destOrd="0" presId="urn:microsoft.com/office/officeart/2005/8/layout/hierarchy2"/>
    <dgm:cxn modelId="{C7CA2032-6F1D-4B6E-8F5D-52A635472B87}" type="presParOf" srcId="{10C1654F-7F76-4B18-933F-88E4A16254D0}" destId="{2C72F6BE-E95F-47E0-92FD-30A322F7D7F1}" srcOrd="0" destOrd="0" presId="urn:microsoft.com/office/officeart/2005/8/layout/hierarchy2"/>
    <dgm:cxn modelId="{40FB43AD-FA2F-4A5C-9DD8-480ED77011CE}" type="presParOf" srcId="{FB8AE951-ACF5-4C0A-B01A-8E93064A0684}" destId="{CF97F9F0-83E8-458F-9485-E64227A92799}" srcOrd="5" destOrd="0" presId="urn:microsoft.com/office/officeart/2005/8/layout/hierarchy2"/>
    <dgm:cxn modelId="{DFE02652-6CD4-45E9-AB9A-2089DAD16D43}" type="presParOf" srcId="{CF97F9F0-83E8-458F-9485-E64227A92799}" destId="{EFDEA065-AC66-4A5B-95C9-9EFD23E1B462}" srcOrd="0" destOrd="0" presId="urn:microsoft.com/office/officeart/2005/8/layout/hierarchy2"/>
    <dgm:cxn modelId="{95EDAE9C-AEC5-41B3-8134-B53E255E1575}" type="presParOf" srcId="{CF97F9F0-83E8-458F-9485-E64227A92799}" destId="{66C81497-7E6B-4B83-973E-935865FC7D51}" srcOrd="1" destOrd="0" presId="urn:microsoft.com/office/officeart/2005/8/layout/hierarchy2"/>
    <dgm:cxn modelId="{F6539445-511C-4861-A764-7C659A2F6A43}" type="presParOf" srcId="{FB8AE951-ACF5-4C0A-B01A-8E93064A0684}" destId="{506A869D-6B8F-4798-A343-300AB1392CEF}" srcOrd="6" destOrd="0" presId="urn:microsoft.com/office/officeart/2005/8/layout/hierarchy2"/>
    <dgm:cxn modelId="{7C1AF0B0-D3DA-4578-AF35-0FE4A71E3ABB}" type="presParOf" srcId="{506A869D-6B8F-4798-A343-300AB1392CEF}" destId="{D95AFEB1-4D5C-4058-8E8B-F9C7F4DF4776}" srcOrd="0" destOrd="0" presId="urn:microsoft.com/office/officeart/2005/8/layout/hierarchy2"/>
    <dgm:cxn modelId="{994E9B6E-60C7-4247-910C-04243364B6B5}" type="presParOf" srcId="{FB8AE951-ACF5-4C0A-B01A-8E93064A0684}" destId="{1EC50370-8857-4F4F-90DA-EAE0606858D8}" srcOrd="7" destOrd="0" presId="urn:microsoft.com/office/officeart/2005/8/layout/hierarchy2"/>
    <dgm:cxn modelId="{CB4E62B4-F87F-481D-960C-5E29C5A159C2}" type="presParOf" srcId="{1EC50370-8857-4F4F-90DA-EAE0606858D8}" destId="{99427E1D-0D80-47D8-AA76-E29DD14CF0B9}" srcOrd="0" destOrd="0" presId="urn:microsoft.com/office/officeart/2005/8/layout/hierarchy2"/>
    <dgm:cxn modelId="{D99BEC9A-3D5B-434C-8875-596F3B848092}" type="presParOf" srcId="{1EC50370-8857-4F4F-90DA-EAE0606858D8}" destId="{AC0AC527-440C-429B-A110-4B03F0F83603}" srcOrd="1" destOrd="0" presId="urn:microsoft.com/office/officeart/2005/8/layout/hierarchy2"/>
    <dgm:cxn modelId="{95D95714-8737-488A-AB1C-0D52D72E6923}" type="presParOf" srcId="{FB8AE951-ACF5-4C0A-B01A-8E93064A0684}" destId="{233F0F12-B4B4-4E47-86CA-5082D21EAFE7}" srcOrd="8" destOrd="0" presId="urn:microsoft.com/office/officeart/2005/8/layout/hierarchy2"/>
    <dgm:cxn modelId="{E590E559-DBBB-40E8-BCCB-1341FC58EC24}" type="presParOf" srcId="{233F0F12-B4B4-4E47-86CA-5082D21EAFE7}" destId="{1D3DBD63-1213-4834-B63C-8B07097F85AB}" srcOrd="0" destOrd="0" presId="urn:microsoft.com/office/officeart/2005/8/layout/hierarchy2"/>
    <dgm:cxn modelId="{D3EAD156-A817-46D9-AB5C-7159CD4435FB}" type="presParOf" srcId="{FB8AE951-ACF5-4C0A-B01A-8E93064A0684}" destId="{88073585-0819-4A8E-BE5D-39BC0E07C343}" srcOrd="9" destOrd="0" presId="urn:microsoft.com/office/officeart/2005/8/layout/hierarchy2"/>
    <dgm:cxn modelId="{B49C39B9-6074-46D3-BC57-0D1A36F43054}" type="presParOf" srcId="{88073585-0819-4A8E-BE5D-39BC0E07C343}" destId="{EA12292B-1122-4105-B1E1-58FE18BF2571}" srcOrd="0" destOrd="0" presId="urn:microsoft.com/office/officeart/2005/8/layout/hierarchy2"/>
    <dgm:cxn modelId="{A3EE90E0-4D17-48CF-A3B7-A5C16F133AC5}" type="presParOf" srcId="{88073585-0819-4A8E-BE5D-39BC0E07C343}" destId="{2E201143-5C4C-4491-A3AF-CA18F9B1CA37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C239AA-FCCC-499F-BE20-A9C7B98B717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</dgm:pt>
    <dgm:pt modelId="{C12BC0AF-CB72-4E91-8465-B18E477F5151}">
      <dgm:prSet phldrT="[Text]"/>
      <dgm:spPr>
        <a:solidFill>
          <a:srgbClr val="006600"/>
        </a:solidFill>
      </dgm:spPr>
      <dgm:t>
        <a:bodyPr/>
        <a:lstStyle/>
        <a:p>
          <a:r>
            <a:rPr lang="id-ID" b="1" noProof="0" dirty="0" smtClean="0"/>
            <a:t>Peraturan formal&amp; informal</a:t>
          </a:r>
          <a:endParaRPr lang="id-ID" b="1" noProof="0" dirty="0"/>
        </a:p>
      </dgm:t>
    </dgm:pt>
    <dgm:pt modelId="{159BEF6E-A5F0-48EE-BC7F-405B255BC7CA}" type="parTrans" cxnId="{C6965941-9670-48DD-BCD6-4481E2481931}">
      <dgm:prSet/>
      <dgm:spPr/>
      <dgm:t>
        <a:bodyPr/>
        <a:lstStyle/>
        <a:p>
          <a:endParaRPr lang="en-US"/>
        </a:p>
      </dgm:t>
    </dgm:pt>
    <dgm:pt modelId="{8EAD662B-1750-47ED-98D7-B4C4DE4CC7AD}" type="sibTrans" cxnId="{C6965941-9670-48DD-BCD6-4481E2481931}">
      <dgm:prSet/>
      <dgm:spPr/>
      <dgm:t>
        <a:bodyPr/>
        <a:lstStyle/>
        <a:p>
          <a:endParaRPr lang="en-US"/>
        </a:p>
      </dgm:t>
    </dgm:pt>
    <dgm:pt modelId="{F839200F-8B35-42D2-9CB9-E905408C2122}">
      <dgm:prSet phldrT="[Text]"/>
      <dgm:spPr>
        <a:solidFill>
          <a:srgbClr val="006600"/>
        </a:solidFill>
      </dgm:spPr>
      <dgm:t>
        <a:bodyPr/>
        <a:lstStyle/>
        <a:p>
          <a:r>
            <a:rPr lang="id-ID" b="1" noProof="0" dirty="0" smtClean="0"/>
            <a:t>Prosedur</a:t>
          </a:r>
          <a:endParaRPr lang="id-ID" b="1" noProof="0" dirty="0"/>
        </a:p>
      </dgm:t>
    </dgm:pt>
    <dgm:pt modelId="{DADC8982-E637-4934-9B64-6FFA264CA19C}" type="parTrans" cxnId="{E03649FF-5BDB-41F2-B91C-17A7E76520FA}">
      <dgm:prSet/>
      <dgm:spPr/>
      <dgm:t>
        <a:bodyPr/>
        <a:lstStyle/>
        <a:p>
          <a:endParaRPr lang="en-US"/>
        </a:p>
      </dgm:t>
    </dgm:pt>
    <dgm:pt modelId="{B95052FB-1D58-4D21-9F49-E4F01A9F4B82}" type="sibTrans" cxnId="{E03649FF-5BDB-41F2-B91C-17A7E76520FA}">
      <dgm:prSet/>
      <dgm:spPr/>
      <dgm:t>
        <a:bodyPr/>
        <a:lstStyle/>
        <a:p>
          <a:endParaRPr lang="en-US"/>
        </a:p>
      </dgm:t>
    </dgm:pt>
    <dgm:pt modelId="{0272C2D9-9DE0-49C8-9E3C-86D5DF3C0153}">
      <dgm:prSet phldrT="[Text]"/>
      <dgm:spPr>
        <a:solidFill>
          <a:srgbClr val="006600"/>
        </a:solidFill>
      </dgm:spPr>
      <dgm:t>
        <a:bodyPr/>
        <a:lstStyle/>
        <a:p>
          <a:r>
            <a:rPr lang="id-ID" b="1" noProof="0" dirty="0" smtClean="0"/>
            <a:t>Program</a:t>
          </a:r>
          <a:endParaRPr lang="id-ID" b="1" noProof="0" dirty="0"/>
        </a:p>
      </dgm:t>
    </dgm:pt>
    <dgm:pt modelId="{98AB1A19-1A44-409B-B968-D05F0B32B05A}" type="parTrans" cxnId="{6B47F348-F72D-4372-B655-6719015B2F9F}">
      <dgm:prSet/>
      <dgm:spPr/>
      <dgm:t>
        <a:bodyPr/>
        <a:lstStyle/>
        <a:p>
          <a:endParaRPr lang="en-US"/>
        </a:p>
      </dgm:t>
    </dgm:pt>
    <dgm:pt modelId="{33DC1D31-E43C-4281-B2A0-69F6F348C4C3}" type="sibTrans" cxnId="{6B47F348-F72D-4372-B655-6719015B2F9F}">
      <dgm:prSet/>
      <dgm:spPr/>
      <dgm:t>
        <a:bodyPr/>
        <a:lstStyle/>
        <a:p>
          <a:endParaRPr lang="en-US"/>
        </a:p>
      </dgm:t>
    </dgm:pt>
    <dgm:pt modelId="{E274FA0E-1F2A-4FBA-9CA7-2462F1CBD03A}">
      <dgm:prSet phldrT="[Text]"/>
      <dgm:spPr>
        <a:solidFill>
          <a:srgbClr val="006600"/>
        </a:solidFill>
      </dgm:spPr>
      <dgm:t>
        <a:bodyPr/>
        <a:lstStyle/>
        <a:p>
          <a:r>
            <a:rPr lang="id-ID" b="1" noProof="0" dirty="0" smtClean="0"/>
            <a:t>Perencanaan</a:t>
          </a:r>
          <a:endParaRPr lang="id-ID" b="1" noProof="0" dirty="0"/>
        </a:p>
      </dgm:t>
    </dgm:pt>
    <dgm:pt modelId="{1D372F77-0CC6-46C7-A8DE-26FCDD76769A}" type="parTrans" cxnId="{9BF0754B-19FA-4905-938A-C4A4684A69DA}">
      <dgm:prSet/>
      <dgm:spPr/>
      <dgm:t>
        <a:bodyPr/>
        <a:lstStyle/>
        <a:p>
          <a:endParaRPr lang="en-US"/>
        </a:p>
      </dgm:t>
    </dgm:pt>
    <dgm:pt modelId="{8EDE3FC6-4EFE-47D7-98AA-4DE5AD83928D}" type="sibTrans" cxnId="{9BF0754B-19FA-4905-938A-C4A4684A69DA}">
      <dgm:prSet/>
      <dgm:spPr/>
      <dgm:t>
        <a:bodyPr/>
        <a:lstStyle/>
        <a:p>
          <a:endParaRPr lang="en-US"/>
        </a:p>
      </dgm:t>
    </dgm:pt>
    <dgm:pt modelId="{CBA6B09D-2B37-40D8-A50C-C1A1B269F84D}">
      <dgm:prSet phldrT="[Text]"/>
      <dgm:spPr>
        <a:solidFill>
          <a:srgbClr val="006600"/>
        </a:solidFill>
      </dgm:spPr>
      <dgm:t>
        <a:bodyPr/>
        <a:lstStyle/>
        <a:p>
          <a:r>
            <a:rPr lang="id-ID" b="1" noProof="0" dirty="0" smtClean="0"/>
            <a:t>Kebijakan</a:t>
          </a:r>
          <a:endParaRPr lang="id-ID" b="1" noProof="0" dirty="0"/>
        </a:p>
      </dgm:t>
    </dgm:pt>
    <dgm:pt modelId="{F23B194E-EBB2-4A50-BD92-FC3B08983609}" type="parTrans" cxnId="{E6EEC210-365F-4A67-BCE4-08F93C15602B}">
      <dgm:prSet/>
      <dgm:spPr/>
      <dgm:t>
        <a:bodyPr/>
        <a:lstStyle/>
        <a:p>
          <a:endParaRPr lang="en-US"/>
        </a:p>
      </dgm:t>
    </dgm:pt>
    <dgm:pt modelId="{D4C87078-704A-40D7-A458-EBD4D729B346}" type="sibTrans" cxnId="{E6EEC210-365F-4A67-BCE4-08F93C15602B}">
      <dgm:prSet/>
      <dgm:spPr/>
      <dgm:t>
        <a:bodyPr/>
        <a:lstStyle/>
        <a:p>
          <a:endParaRPr lang="en-US"/>
        </a:p>
      </dgm:t>
    </dgm:pt>
    <dgm:pt modelId="{65AE027E-B9A1-4A70-BA52-BB1938838B27}">
      <dgm:prSet phldrT="[Text]"/>
      <dgm:spPr>
        <a:solidFill>
          <a:srgbClr val="006600"/>
        </a:solidFill>
      </dgm:spPr>
      <dgm:t>
        <a:bodyPr/>
        <a:lstStyle/>
        <a:p>
          <a:r>
            <a:rPr lang="id-ID" b="1" noProof="0" dirty="0" smtClean="0"/>
            <a:t>Inventarisasi land policy</a:t>
          </a:r>
          <a:endParaRPr lang="id-ID" b="1" noProof="0" dirty="0"/>
        </a:p>
      </dgm:t>
    </dgm:pt>
    <dgm:pt modelId="{720E1215-D243-4C6A-9F97-A5464B76721F}" type="parTrans" cxnId="{963A9E0B-1BBE-4546-A157-539306C1C6B3}">
      <dgm:prSet/>
      <dgm:spPr/>
      <dgm:t>
        <a:bodyPr/>
        <a:lstStyle/>
        <a:p>
          <a:endParaRPr lang="en-US"/>
        </a:p>
      </dgm:t>
    </dgm:pt>
    <dgm:pt modelId="{16CCC186-BDF7-47B5-90FA-34A9FED479E9}" type="sibTrans" cxnId="{963A9E0B-1BBE-4546-A157-539306C1C6B3}">
      <dgm:prSet/>
      <dgm:spPr/>
      <dgm:t>
        <a:bodyPr/>
        <a:lstStyle/>
        <a:p>
          <a:endParaRPr lang="en-US"/>
        </a:p>
      </dgm:t>
    </dgm:pt>
    <dgm:pt modelId="{25A4ACB6-8258-498B-849D-8776824BCAAD}" type="pres">
      <dgm:prSet presAssocID="{53C239AA-FCCC-499F-BE20-A9C7B98B717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9D61697-4066-4230-9742-9C0425B06502}" type="pres">
      <dgm:prSet presAssocID="{65AE027E-B9A1-4A70-BA52-BB1938838B27}" presName="root1" presStyleCnt="0"/>
      <dgm:spPr/>
    </dgm:pt>
    <dgm:pt modelId="{538AA1A7-D541-4D98-810A-187270898A6E}" type="pres">
      <dgm:prSet presAssocID="{65AE027E-B9A1-4A70-BA52-BB1938838B2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D8C295-CDDB-4C91-978F-6FC6A5E78263}" type="pres">
      <dgm:prSet presAssocID="{65AE027E-B9A1-4A70-BA52-BB1938838B27}" presName="level2hierChild" presStyleCnt="0"/>
      <dgm:spPr/>
    </dgm:pt>
    <dgm:pt modelId="{334E7DA1-B4A8-43B1-994D-80C496F36ABD}" type="pres">
      <dgm:prSet presAssocID="{159BEF6E-A5F0-48EE-BC7F-405B255BC7CA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5DA56A54-70C3-4C0A-A70D-337ADD2FCFBF}" type="pres">
      <dgm:prSet presAssocID="{159BEF6E-A5F0-48EE-BC7F-405B255BC7CA}" presName="connTx" presStyleLbl="parChTrans1D2" presStyleIdx="0" presStyleCnt="5"/>
      <dgm:spPr/>
      <dgm:t>
        <a:bodyPr/>
        <a:lstStyle/>
        <a:p>
          <a:endParaRPr lang="en-US"/>
        </a:p>
      </dgm:t>
    </dgm:pt>
    <dgm:pt modelId="{05E3C4EA-4EF1-4357-A186-2B734D6D3BD2}" type="pres">
      <dgm:prSet presAssocID="{C12BC0AF-CB72-4E91-8465-B18E477F5151}" presName="root2" presStyleCnt="0"/>
      <dgm:spPr/>
    </dgm:pt>
    <dgm:pt modelId="{BF1372E5-DB5B-41F1-9782-1EDB6EAB596C}" type="pres">
      <dgm:prSet presAssocID="{C12BC0AF-CB72-4E91-8465-B18E477F5151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39C98E-D402-4924-90E5-DB2CA0FEDF04}" type="pres">
      <dgm:prSet presAssocID="{C12BC0AF-CB72-4E91-8465-B18E477F5151}" presName="level3hierChild" presStyleCnt="0"/>
      <dgm:spPr/>
    </dgm:pt>
    <dgm:pt modelId="{7A416D52-2E0D-4A51-A83E-837BF208C2C5}" type="pres">
      <dgm:prSet presAssocID="{DADC8982-E637-4934-9B64-6FFA264CA19C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904C98E1-F78B-46C7-8C51-B55A671FC43D}" type="pres">
      <dgm:prSet presAssocID="{DADC8982-E637-4934-9B64-6FFA264CA19C}" presName="connTx" presStyleLbl="parChTrans1D2" presStyleIdx="1" presStyleCnt="5"/>
      <dgm:spPr/>
      <dgm:t>
        <a:bodyPr/>
        <a:lstStyle/>
        <a:p>
          <a:endParaRPr lang="en-US"/>
        </a:p>
      </dgm:t>
    </dgm:pt>
    <dgm:pt modelId="{C8022D5C-5513-4269-8EB0-5150FD9C5689}" type="pres">
      <dgm:prSet presAssocID="{F839200F-8B35-42D2-9CB9-E905408C2122}" presName="root2" presStyleCnt="0"/>
      <dgm:spPr/>
    </dgm:pt>
    <dgm:pt modelId="{861F9130-03C9-42DD-BFBD-AF7C77248FC8}" type="pres">
      <dgm:prSet presAssocID="{F839200F-8B35-42D2-9CB9-E905408C2122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569AFA-F019-47A0-AE5F-679F7EF78F64}" type="pres">
      <dgm:prSet presAssocID="{F839200F-8B35-42D2-9CB9-E905408C2122}" presName="level3hierChild" presStyleCnt="0"/>
      <dgm:spPr/>
    </dgm:pt>
    <dgm:pt modelId="{876CB862-BFD2-420F-A7E9-61208AE726FE}" type="pres">
      <dgm:prSet presAssocID="{98AB1A19-1A44-409B-B968-D05F0B32B05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A391AA23-6E52-4CD8-A279-DF3F3C19D926}" type="pres">
      <dgm:prSet presAssocID="{98AB1A19-1A44-409B-B968-D05F0B32B05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B9BE70C2-6FC8-4F54-9C17-84566D0B0D7C}" type="pres">
      <dgm:prSet presAssocID="{0272C2D9-9DE0-49C8-9E3C-86D5DF3C0153}" presName="root2" presStyleCnt="0"/>
      <dgm:spPr/>
    </dgm:pt>
    <dgm:pt modelId="{2FF45F1A-4FCB-4F0E-8586-AB00D1AEDE14}" type="pres">
      <dgm:prSet presAssocID="{0272C2D9-9DE0-49C8-9E3C-86D5DF3C0153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B8C0FB-C321-4AC0-9DC6-6D205BCACD74}" type="pres">
      <dgm:prSet presAssocID="{0272C2D9-9DE0-49C8-9E3C-86D5DF3C0153}" presName="level3hierChild" presStyleCnt="0"/>
      <dgm:spPr/>
    </dgm:pt>
    <dgm:pt modelId="{A3D43F44-72FC-46A2-9B00-E51DF156F2DB}" type="pres">
      <dgm:prSet presAssocID="{1D372F77-0CC6-46C7-A8DE-26FCDD76769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ABF12361-F38E-446E-B647-E7BAF5541461}" type="pres">
      <dgm:prSet presAssocID="{1D372F77-0CC6-46C7-A8DE-26FCDD76769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384257-91DD-4A7D-B4DF-4381C72AF8AF}" type="pres">
      <dgm:prSet presAssocID="{E274FA0E-1F2A-4FBA-9CA7-2462F1CBD03A}" presName="root2" presStyleCnt="0"/>
      <dgm:spPr/>
    </dgm:pt>
    <dgm:pt modelId="{4C282A25-38F1-4316-B9B0-63AF6EBF7AF3}" type="pres">
      <dgm:prSet presAssocID="{E274FA0E-1F2A-4FBA-9CA7-2462F1CBD03A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931974-ACE9-4C3A-8011-B44BA8C5B553}" type="pres">
      <dgm:prSet presAssocID="{E274FA0E-1F2A-4FBA-9CA7-2462F1CBD03A}" presName="level3hierChild" presStyleCnt="0"/>
      <dgm:spPr/>
    </dgm:pt>
    <dgm:pt modelId="{4CCEEFFE-1730-4031-983C-770E61894D14}" type="pres">
      <dgm:prSet presAssocID="{F23B194E-EBB2-4A50-BD92-FC3B08983609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01546756-05F6-4C6B-AF90-1BA7827F8BCE}" type="pres">
      <dgm:prSet presAssocID="{F23B194E-EBB2-4A50-BD92-FC3B0898360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23F4A092-3E2D-42A8-8EE7-7539FA0AD195}" type="pres">
      <dgm:prSet presAssocID="{CBA6B09D-2B37-40D8-A50C-C1A1B269F84D}" presName="root2" presStyleCnt="0"/>
      <dgm:spPr/>
    </dgm:pt>
    <dgm:pt modelId="{D716F0FB-EE57-493A-9972-9D62FA4691BC}" type="pres">
      <dgm:prSet presAssocID="{CBA6B09D-2B37-40D8-A50C-C1A1B269F84D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906D3B-EF24-4C51-8820-387637423E24}" type="pres">
      <dgm:prSet presAssocID="{CBA6B09D-2B37-40D8-A50C-C1A1B269F84D}" presName="level3hierChild" presStyleCnt="0"/>
      <dgm:spPr/>
    </dgm:pt>
  </dgm:ptLst>
  <dgm:cxnLst>
    <dgm:cxn modelId="{9BF0754B-19FA-4905-938A-C4A4684A69DA}" srcId="{65AE027E-B9A1-4A70-BA52-BB1938838B27}" destId="{E274FA0E-1F2A-4FBA-9CA7-2462F1CBD03A}" srcOrd="3" destOrd="0" parTransId="{1D372F77-0CC6-46C7-A8DE-26FCDD76769A}" sibTransId="{8EDE3FC6-4EFE-47D7-98AA-4DE5AD83928D}"/>
    <dgm:cxn modelId="{E6EEC210-365F-4A67-BCE4-08F93C15602B}" srcId="{65AE027E-B9A1-4A70-BA52-BB1938838B27}" destId="{CBA6B09D-2B37-40D8-A50C-C1A1B269F84D}" srcOrd="4" destOrd="0" parTransId="{F23B194E-EBB2-4A50-BD92-FC3B08983609}" sibTransId="{D4C87078-704A-40D7-A458-EBD4D729B346}"/>
    <dgm:cxn modelId="{E03649FF-5BDB-41F2-B91C-17A7E76520FA}" srcId="{65AE027E-B9A1-4A70-BA52-BB1938838B27}" destId="{F839200F-8B35-42D2-9CB9-E905408C2122}" srcOrd="1" destOrd="0" parTransId="{DADC8982-E637-4934-9B64-6FFA264CA19C}" sibTransId="{B95052FB-1D58-4D21-9F49-E4F01A9F4B82}"/>
    <dgm:cxn modelId="{38D9E0A2-B35D-48C2-B38D-475AC55AC357}" type="presOf" srcId="{159BEF6E-A5F0-48EE-BC7F-405B255BC7CA}" destId="{334E7DA1-B4A8-43B1-994D-80C496F36ABD}" srcOrd="0" destOrd="0" presId="urn:microsoft.com/office/officeart/2005/8/layout/hierarchy2"/>
    <dgm:cxn modelId="{50FB67EE-14BC-4206-9C35-C400AAFD6FD9}" type="presOf" srcId="{DADC8982-E637-4934-9B64-6FFA264CA19C}" destId="{904C98E1-F78B-46C7-8C51-B55A671FC43D}" srcOrd="1" destOrd="0" presId="urn:microsoft.com/office/officeart/2005/8/layout/hierarchy2"/>
    <dgm:cxn modelId="{68564DC0-34D2-46DE-A349-28BAE8C7BB37}" type="presOf" srcId="{F23B194E-EBB2-4A50-BD92-FC3B08983609}" destId="{4CCEEFFE-1730-4031-983C-770E61894D14}" srcOrd="0" destOrd="0" presId="urn:microsoft.com/office/officeart/2005/8/layout/hierarchy2"/>
    <dgm:cxn modelId="{E8AFD534-17BD-4BEA-BA03-6820A386DE33}" type="presOf" srcId="{1D372F77-0CC6-46C7-A8DE-26FCDD76769A}" destId="{A3D43F44-72FC-46A2-9B00-E51DF156F2DB}" srcOrd="0" destOrd="0" presId="urn:microsoft.com/office/officeart/2005/8/layout/hierarchy2"/>
    <dgm:cxn modelId="{D8BBFA57-92E4-4829-A86C-6DE9A7BA234E}" type="presOf" srcId="{98AB1A19-1A44-409B-B968-D05F0B32B05A}" destId="{876CB862-BFD2-420F-A7E9-61208AE726FE}" srcOrd="0" destOrd="0" presId="urn:microsoft.com/office/officeart/2005/8/layout/hierarchy2"/>
    <dgm:cxn modelId="{29923209-75BC-4987-9816-B14F3FD60333}" type="presOf" srcId="{F839200F-8B35-42D2-9CB9-E905408C2122}" destId="{861F9130-03C9-42DD-BFBD-AF7C77248FC8}" srcOrd="0" destOrd="0" presId="urn:microsoft.com/office/officeart/2005/8/layout/hierarchy2"/>
    <dgm:cxn modelId="{7BCF4E94-AEC7-4C4C-8912-7CFD45A173B8}" type="presOf" srcId="{1D372F77-0CC6-46C7-A8DE-26FCDD76769A}" destId="{ABF12361-F38E-446E-B647-E7BAF5541461}" srcOrd="1" destOrd="0" presId="urn:microsoft.com/office/officeart/2005/8/layout/hierarchy2"/>
    <dgm:cxn modelId="{0998C73F-F271-408B-AF11-898585D26753}" type="presOf" srcId="{CBA6B09D-2B37-40D8-A50C-C1A1B269F84D}" destId="{D716F0FB-EE57-493A-9972-9D62FA4691BC}" srcOrd="0" destOrd="0" presId="urn:microsoft.com/office/officeart/2005/8/layout/hierarchy2"/>
    <dgm:cxn modelId="{A44B00D6-AD4F-4E2D-B1F5-9332167E7396}" type="presOf" srcId="{E274FA0E-1F2A-4FBA-9CA7-2462F1CBD03A}" destId="{4C282A25-38F1-4316-B9B0-63AF6EBF7AF3}" srcOrd="0" destOrd="0" presId="urn:microsoft.com/office/officeart/2005/8/layout/hierarchy2"/>
    <dgm:cxn modelId="{647394C0-6966-4EA2-BD25-45E817D578FA}" type="presOf" srcId="{0272C2D9-9DE0-49C8-9E3C-86D5DF3C0153}" destId="{2FF45F1A-4FCB-4F0E-8586-AB00D1AEDE14}" srcOrd="0" destOrd="0" presId="urn:microsoft.com/office/officeart/2005/8/layout/hierarchy2"/>
    <dgm:cxn modelId="{6B47F348-F72D-4372-B655-6719015B2F9F}" srcId="{65AE027E-B9A1-4A70-BA52-BB1938838B27}" destId="{0272C2D9-9DE0-49C8-9E3C-86D5DF3C0153}" srcOrd="2" destOrd="0" parTransId="{98AB1A19-1A44-409B-B968-D05F0B32B05A}" sibTransId="{33DC1D31-E43C-4281-B2A0-69F6F348C4C3}"/>
    <dgm:cxn modelId="{D4B4252F-32CF-4BED-A69D-BEEC0588E7ED}" type="presOf" srcId="{F23B194E-EBB2-4A50-BD92-FC3B08983609}" destId="{01546756-05F6-4C6B-AF90-1BA7827F8BCE}" srcOrd="1" destOrd="0" presId="urn:microsoft.com/office/officeart/2005/8/layout/hierarchy2"/>
    <dgm:cxn modelId="{B96203C2-8E56-4C79-8781-F283D5472061}" type="presOf" srcId="{DADC8982-E637-4934-9B64-6FFA264CA19C}" destId="{7A416D52-2E0D-4A51-A83E-837BF208C2C5}" srcOrd="0" destOrd="0" presId="urn:microsoft.com/office/officeart/2005/8/layout/hierarchy2"/>
    <dgm:cxn modelId="{C3C99948-21DF-4AC3-A5B1-51BA85895889}" type="presOf" srcId="{159BEF6E-A5F0-48EE-BC7F-405B255BC7CA}" destId="{5DA56A54-70C3-4C0A-A70D-337ADD2FCFBF}" srcOrd="1" destOrd="0" presId="urn:microsoft.com/office/officeart/2005/8/layout/hierarchy2"/>
    <dgm:cxn modelId="{352F9BA9-C106-4063-9834-CDBBAEACE0EA}" type="presOf" srcId="{53C239AA-FCCC-499F-BE20-A9C7B98B7175}" destId="{25A4ACB6-8258-498B-849D-8776824BCAAD}" srcOrd="0" destOrd="0" presId="urn:microsoft.com/office/officeart/2005/8/layout/hierarchy2"/>
    <dgm:cxn modelId="{EF8F78D9-7B68-486D-828D-CE8A57352D3F}" type="presOf" srcId="{C12BC0AF-CB72-4E91-8465-B18E477F5151}" destId="{BF1372E5-DB5B-41F1-9782-1EDB6EAB596C}" srcOrd="0" destOrd="0" presId="urn:microsoft.com/office/officeart/2005/8/layout/hierarchy2"/>
    <dgm:cxn modelId="{C6965941-9670-48DD-BCD6-4481E2481931}" srcId="{65AE027E-B9A1-4A70-BA52-BB1938838B27}" destId="{C12BC0AF-CB72-4E91-8465-B18E477F5151}" srcOrd="0" destOrd="0" parTransId="{159BEF6E-A5F0-48EE-BC7F-405B255BC7CA}" sibTransId="{8EAD662B-1750-47ED-98D7-B4C4DE4CC7AD}"/>
    <dgm:cxn modelId="{DA53F9C8-1A4D-47B9-AC42-BCB586AAF511}" type="presOf" srcId="{98AB1A19-1A44-409B-B968-D05F0B32B05A}" destId="{A391AA23-6E52-4CD8-A279-DF3F3C19D926}" srcOrd="1" destOrd="0" presId="urn:microsoft.com/office/officeart/2005/8/layout/hierarchy2"/>
    <dgm:cxn modelId="{963A9E0B-1BBE-4546-A157-539306C1C6B3}" srcId="{53C239AA-FCCC-499F-BE20-A9C7B98B7175}" destId="{65AE027E-B9A1-4A70-BA52-BB1938838B27}" srcOrd="0" destOrd="0" parTransId="{720E1215-D243-4C6A-9F97-A5464B76721F}" sibTransId="{16CCC186-BDF7-47B5-90FA-34A9FED479E9}"/>
    <dgm:cxn modelId="{6E4FA034-29D1-4160-B7D6-9F9307AA8792}" type="presOf" srcId="{65AE027E-B9A1-4A70-BA52-BB1938838B27}" destId="{538AA1A7-D541-4D98-810A-187270898A6E}" srcOrd="0" destOrd="0" presId="urn:microsoft.com/office/officeart/2005/8/layout/hierarchy2"/>
    <dgm:cxn modelId="{A6941BDD-E97C-4CF1-A17B-635E69FCCB44}" type="presParOf" srcId="{25A4ACB6-8258-498B-849D-8776824BCAAD}" destId="{89D61697-4066-4230-9742-9C0425B06502}" srcOrd="0" destOrd="0" presId="urn:microsoft.com/office/officeart/2005/8/layout/hierarchy2"/>
    <dgm:cxn modelId="{417D6138-792A-43FF-998A-12164B15E08F}" type="presParOf" srcId="{89D61697-4066-4230-9742-9C0425B06502}" destId="{538AA1A7-D541-4D98-810A-187270898A6E}" srcOrd="0" destOrd="0" presId="urn:microsoft.com/office/officeart/2005/8/layout/hierarchy2"/>
    <dgm:cxn modelId="{6ECB0FDC-7DA4-4EF9-BFB0-DB06770BB338}" type="presParOf" srcId="{89D61697-4066-4230-9742-9C0425B06502}" destId="{39D8C295-CDDB-4C91-978F-6FC6A5E78263}" srcOrd="1" destOrd="0" presId="urn:microsoft.com/office/officeart/2005/8/layout/hierarchy2"/>
    <dgm:cxn modelId="{E985A1E9-46C4-4F02-B651-AE52F99175D4}" type="presParOf" srcId="{39D8C295-CDDB-4C91-978F-6FC6A5E78263}" destId="{334E7DA1-B4A8-43B1-994D-80C496F36ABD}" srcOrd="0" destOrd="0" presId="urn:microsoft.com/office/officeart/2005/8/layout/hierarchy2"/>
    <dgm:cxn modelId="{E6D520B1-9804-4AE4-8E13-7984EB36B8CF}" type="presParOf" srcId="{334E7DA1-B4A8-43B1-994D-80C496F36ABD}" destId="{5DA56A54-70C3-4C0A-A70D-337ADD2FCFBF}" srcOrd="0" destOrd="0" presId="urn:microsoft.com/office/officeart/2005/8/layout/hierarchy2"/>
    <dgm:cxn modelId="{C83D927F-6CE8-4E55-9A10-DE374E3DA7FD}" type="presParOf" srcId="{39D8C295-CDDB-4C91-978F-6FC6A5E78263}" destId="{05E3C4EA-4EF1-4357-A186-2B734D6D3BD2}" srcOrd="1" destOrd="0" presId="urn:microsoft.com/office/officeart/2005/8/layout/hierarchy2"/>
    <dgm:cxn modelId="{9DEEAF84-E34F-4C58-B9E5-CA24B6BE86A4}" type="presParOf" srcId="{05E3C4EA-4EF1-4357-A186-2B734D6D3BD2}" destId="{BF1372E5-DB5B-41F1-9782-1EDB6EAB596C}" srcOrd="0" destOrd="0" presId="urn:microsoft.com/office/officeart/2005/8/layout/hierarchy2"/>
    <dgm:cxn modelId="{E4B0BB33-28C7-4BB9-B406-196F4C3044FE}" type="presParOf" srcId="{05E3C4EA-4EF1-4357-A186-2B734D6D3BD2}" destId="{E839C98E-D402-4924-90E5-DB2CA0FEDF04}" srcOrd="1" destOrd="0" presId="urn:microsoft.com/office/officeart/2005/8/layout/hierarchy2"/>
    <dgm:cxn modelId="{B3522B7B-AAC7-4FDF-89BC-35AB615E985B}" type="presParOf" srcId="{39D8C295-CDDB-4C91-978F-6FC6A5E78263}" destId="{7A416D52-2E0D-4A51-A83E-837BF208C2C5}" srcOrd="2" destOrd="0" presId="urn:microsoft.com/office/officeart/2005/8/layout/hierarchy2"/>
    <dgm:cxn modelId="{84AD82CC-E8A6-4C2E-B032-5FE61BF5DB95}" type="presParOf" srcId="{7A416D52-2E0D-4A51-A83E-837BF208C2C5}" destId="{904C98E1-F78B-46C7-8C51-B55A671FC43D}" srcOrd="0" destOrd="0" presId="urn:microsoft.com/office/officeart/2005/8/layout/hierarchy2"/>
    <dgm:cxn modelId="{85005A81-358B-46C1-AE5F-506689DCFB1A}" type="presParOf" srcId="{39D8C295-CDDB-4C91-978F-6FC6A5E78263}" destId="{C8022D5C-5513-4269-8EB0-5150FD9C5689}" srcOrd="3" destOrd="0" presId="urn:microsoft.com/office/officeart/2005/8/layout/hierarchy2"/>
    <dgm:cxn modelId="{C80CC082-90E0-4ED0-B0A2-293C34C486DF}" type="presParOf" srcId="{C8022D5C-5513-4269-8EB0-5150FD9C5689}" destId="{861F9130-03C9-42DD-BFBD-AF7C77248FC8}" srcOrd="0" destOrd="0" presId="urn:microsoft.com/office/officeart/2005/8/layout/hierarchy2"/>
    <dgm:cxn modelId="{472E7E6A-33AF-4DDF-9825-B21C9C83A6EB}" type="presParOf" srcId="{C8022D5C-5513-4269-8EB0-5150FD9C5689}" destId="{26569AFA-F019-47A0-AE5F-679F7EF78F64}" srcOrd="1" destOrd="0" presId="urn:microsoft.com/office/officeart/2005/8/layout/hierarchy2"/>
    <dgm:cxn modelId="{A8E89F13-5573-4626-95AF-59A2CD3DA8D1}" type="presParOf" srcId="{39D8C295-CDDB-4C91-978F-6FC6A5E78263}" destId="{876CB862-BFD2-420F-A7E9-61208AE726FE}" srcOrd="4" destOrd="0" presId="urn:microsoft.com/office/officeart/2005/8/layout/hierarchy2"/>
    <dgm:cxn modelId="{7E473681-F95C-44CE-98CD-2FF3ED0A06E2}" type="presParOf" srcId="{876CB862-BFD2-420F-A7E9-61208AE726FE}" destId="{A391AA23-6E52-4CD8-A279-DF3F3C19D926}" srcOrd="0" destOrd="0" presId="urn:microsoft.com/office/officeart/2005/8/layout/hierarchy2"/>
    <dgm:cxn modelId="{A6213DFC-4137-46AA-AE78-651675BD3D31}" type="presParOf" srcId="{39D8C295-CDDB-4C91-978F-6FC6A5E78263}" destId="{B9BE70C2-6FC8-4F54-9C17-84566D0B0D7C}" srcOrd="5" destOrd="0" presId="urn:microsoft.com/office/officeart/2005/8/layout/hierarchy2"/>
    <dgm:cxn modelId="{55B219B5-0219-4926-81EB-22D40B88EA0B}" type="presParOf" srcId="{B9BE70C2-6FC8-4F54-9C17-84566D0B0D7C}" destId="{2FF45F1A-4FCB-4F0E-8586-AB00D1AEDE14}" srcOrd="0" destOrd="0" presId="urn:microsoft.com/office/officeart/2005/8/layout/hierarchy2"/>
    <dgm:cxn modelId="{78321D14-2D15-4120-9C32-17E6B6A6CD6A}" type="presParOf" srcId="{B9BE70C2-6FC8-4F54-9C17-84566D0B0D7C}" destId="{39B8C0FB-C321-4AC0-9DC6-6D205BCACD74}" srcOrd="1" destOrd="0" presId="urn:microsoft.com/office/officeart/2005/8/layout/hierarchy2"/>
    <dgm:cxn modelId="{89B930AE-68E6-4D81-8D09-BE00C8251A08}" type="presParOf" srcId="{39D8C295-CDDB-4C91-978F-6FC6A5E78263}" destId="{A3D43F44-72FC-46A2-9B00-E51DF156F2DB}" srcOrd="6" destOrd="0" presId="urn:microsoft.com/office/officeart/2005/8/layout/hierarchy2"/>
    <dgm:cxn modelId="{D52B3715-6EF0-44A0-AD6E-F1FE031B481D}" type="presParOf" srcId="{A3D43F44-72FC-46A2-9B00-E51DF156F2DB}" destId="{ABF12361-F38E-446E-B647-E7BAF5541461}" srcOrd="0" destOrd="0" presId="urn:microsoft.com/office/officeart/2005/8/layout/hierarchy2"/>
    <dgm:cxn modelId="{AC94ADD9-3719-4D74-B037-CCE3B5ED0B7F}" type="presParOf" srcId="{39D8C295-CDDB-4C91-978F-6FC6A5E78263}" destId="{4C384257-91DD-4A7D-B4DF-4381C72AF8AF}" srcOrd="7" destOrd="0" presId="urn:microsoft.com/office/officeart/2005/8/layout/hierarchy2"/>
    <dgm:cxn modelId="{96C5391C-6700-49EB-A526-446DF69C1C41}" type="presParOf" srcId="{4C384257-91DD-4A7D-B4DF-4381C72AF8AF}" destId="{4C282A25-38F1-4316-B9B0-63AF6EBF7AF3}" srcOrd="0" destOrd="0" presId="urn:microsoft.com/office/officeart/2005/8/layout/hierarchy2"/>
    <dgm:cxn modelId="{94BF095A-B772-43E8-928D-0FD2BBE8E7DA}" type="presParOf" srcId="{4C384257-91DD-4A7D-B4DF-4381C72AF8AF}" destId="{8F931974-ACE9-4C3A-8011-B44BA8C5B553}" srcOrd="1" destOrd="0" presId="urn:microsoft.com/office/officeart/2005/8/layout/hierarchy2"/>
    <dgm:cxn modelId="{6D16CEA4-B64C-40DE-AB33-1A9AE3FF3DD9}" type="presParOf" srcId="{39D8C295-CDDB-4C91-978F-6FC6A5E78263}" destId="{4CCEEFFE-1730-4031-983C-770E61894D14}" srcOrd="8" destOrd="0" presId="urn:microsoft.com/office/officeart/2005/8/layout/hierarchy2"/>
    <dgm:cxn modelId="{0B64ADC2-5D30-4956-9736-F0483FC8133F}" type="presParOf" srcId="{4CCEEFFE-1730-4031-983C-770E61894D14}" destId="{01546756-05F6-4C6B-AF90-1BA7827F8BCE}" srcOrd="0" destOrd="0" presId="urn:microsoft.com/office/officeart/2005/8/layout/hierarchy2"/>
    <dgm:cxn modelId="{F2B88009-E112-4604-831E-E0AACCE1FACF}" type="presParOf" srcId="{39D8C295-CDDB-4C91-978F-6FC6A5E78263}" destId="{23F4A092-3E2D-42A8-8EE7-7539FA0AD195}" srcOrd="9" destOrd="0" presId="urn:microsoft.com/office/officeart/2005/8/layout/hierarchy2"/>
    <dgm:cxn modelId="{E5695016-13CD-41FB-A54A-9B700388D034}" type="presParOf" srcId="{23F4A092-3E2D-42A8-8EE7-7539FA0AD195}" destId="{D716F0FB-EE57-493A-9972-9D62FA4691BC}" srcOrd="0" destOrd="0" presId="urn:microsoft.com/office/officeart/2005/8/layout/hierarchy2"/>
    <dgm:cxn modelId="{28FD8CC7-7ED5-4F8E-9E1B-36BAE343DA7E}" type="presParOf" srcId="{23F4A092-3E2D-42A8-8EE7-7539FA0AD195}" destId="{A6906D3B-EF24-4C51-8820-387637423E24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B9B6E6-257B-4171-84BB-339CA26072D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E137E0-9EC7-4DFF-A667-553A95C72108}">
      <dgm:prSet phldrT="[Text]"/>
      <dgm:spPr>
        <a:solidFill>
          <a:srgbClr val="FF0000"/>
        </a:solidFill>
      </dgm:spPr>
      <dgm:t>
        <a:bodyPr/>
        <a:lstStyle/>
        <a:p>
          <a:r>
            <a:rPr lang="id-ID" b="1" noProof="0" dirty="0" smtClean="0"/>
            <a:t>Inventarisasi sistem aktivitas</a:t>
          </a:r>
          <a:endParaRPr lang="id-ID" b="1" noProof="0" dirty="0"/>
        </a:p>
      </dgm:t>
    </dgm:pt>
    <dgm:pt modelId="{31CC37C6-D0E2-4692-80E0-A654198D082F}" type="parTrans" cxnId="{9FCE9757-1D2D-4DBC-9E1A-E10352F724EB}">
      <dgm:prSet/>
      <dgm:spPr/>
      <dgm:t>
        <a:bodyPr/>
        <a:lstStyle/>
        <a:p>
          <a:endParaRPr lang="en-US"/>
        </a:p>
      </dgm:t>
    </dgm:pt>
    <dgm:pt modelId="{2FBFDCC7-FD9B-4CEC-A220-E004B61821BE}" type="sibTrans" cxnId="{9FCE9757-1D2D-4DBC-9E1A-E10352F724EB}">
      <dgm:prSet/>
      <dgm:spPr/>
      <dgm:t>
        <a:bodyPr/>
        <a:lstStyle/>
        <a:p>
          <a:endParaRPr lang="en-US"/>
        </a:p>
      </dgm:t>
    </dgm:pt>
    <dgm:pt modelId="{39BE7D86-328A-437B-A626-B1BACCAEE239}">
      <dgm:prSet phldrT="[Text]"/>
      <dgm:spPr>
        <a:solidFill>
          <a:srgbClr val="FF0000"/>
        </a:solidFill>
      </dgm:spPr>
      <dgm:t>
        <a:bodyPr/>
        <a:lstStyle/>
        <a:p>
          <a:r>
            <a:rPr lang="id-ID" noProof="0" smtClean="0"/>
            <a:t>Studi transportasi</a:t>
          </a:r>
          <a:endParaRPr lang="id-ID" noProof="0"/>
        </a:p>
      </dgm:t>
    </dgm:pt>
    <dgm:pt modelId="{6F0DBAB3-B24B-46E5-BE09-D48905B14A76}" type="parTrans" cxnId="{81ED828E-DA3D-499F-9781-DF53732CF7EC}">
      <dgm:prSet/>
      <dgm:spPr/>
      <dgm:t>
        <a:bodyPr/>
        <a:lstStyle/>
        <a:p>
          <a:endParaRPr lang="en-US"/>
        </a:p>
      </dgm:t>
    </dgm:pt>
    <dgm:pt modelId="{224817BB-4074-405C-B394-994AA5168067}" type="sibTrans" cxnId="{81ED828E-DA3D-499F-9781-DF53732CF7EC}">
      <dgm:prSet/>
      <dgm:spPr/>
      <dgm:t>
        <a:bodyPr/>
        <a:lstStyle/>
        <a:p>
          <a:endParaRPr lang="en-US"/>
        </a:p>
      </dgm:t>
    </dgm:pt>
    <dgm:pt modelId="{81558BEA-1914-45A9-BA2C-7151015CF9E1}">
      <dgm:prSet phldrT="[Text]"/>
      <dgm:spPr>
        <a:solidFill>
          <a:srgbClr val="FF0000"/>
        </a:solidFill>
      </dgm:spPr>
      <dgm:t>
        <a:bodyPr/>
        <a:lstStyle/>
        <a:p>
          <a:r>
            <a:rPr lang="id-ID" noProof="0" smtClean="0"/>
            <a:t>Lokasi</a:t>
          </a:r>
          <a:endParaRPr lang="id-ID" noProof="0"/>
        </a:p>
      </dgm:t>
    </dgm:pt>
    <dgm:pt modelId="{3161301A-D58E-465E-9D92-5D2EF2E1B2ED}" type="parTrans" cxnId="{9FDFF8BE-72EC-4CAB-A02C-838C57360BC4}">
      <dgm:prSet/>
      <dgm:spPr/>
      <dgm:t>
        <a:bodyPr/>
        <a:lstStyle/>
        <a:p>
          <a:endParaRPr lang="en-US"/>
        </a:p>
      </dgm:t>
    </dgm:pt>
    <dgm:pt modelId="{CEDFFE0B-86AF-45D1-B7CA-AA0125D52B43}" type="sibTrans" cxnId="{9FDFF8BE-72EC-4CAB-A02C-838C57360BC4}">
      <dgm:prSet/>
      <dgm:spPr/>
      <dgm:t>
        <a:bodyPr/>
        <a:lstStyle/>
        <a:p>
          <a:endParaRPr lang="en-US"/>
        </a:p>
      </dgm:t>
    </dgm:pt>
    <dgm:pt modelId="{4F368ECE-AEE5-4788-AFF4-C67027F39D8B}">
      <dgm:prSet phldrT="[Text]"/>
      <dgm:spPr>
        <a:solidFill>
          <a:srgbClr val="FF0000"/>
        </a:solidFill>
      </dgm:spPr>
      <dgm:t>
        <a:bodyPr/>
        <a:lstStyle/>
        <a:p>
          <a:r>
            <a:rPr lang="id-ID" noProof="0" smtClean="0"/>
            <a:t>Pola komuter</a:t>
          </a:r>
          <a:endParaRPr lang="id-ID" noProof="0"/>
        </a:p>
      </dgm:t>
    </dgm:pt>
    <dgm:pt modelId="{B1215E24-3327-4553-995D-337277C70544}" type="parTrans" cxnId="{32F544AE-B4B5-4994-91BA-101374C97DA3}">
      <dgm:prSet/>
      <dgm:spPr/>
      <dgm:t>
        <a:bodyPr/>
        <a:lstStyle/>
        <a:p>
          <a:endParaRPr lang="en-US"/>
        </a:p>
      </dgm:t>
    </dgm:pt>
    <dgm:pt modelId="{526F857D-33B0-4132-99BF-329ECC97FFCD}" type="sibTrans" cxnId="{32F544AE-B4B5-4994-91BA-101374C97DA3}">
      <dgm:prSet/>
      <dgm:spPr/>
      <dgm:t>
        <a:bodyPr/>
        <a:lstStyle/>
        <a:p>
          <a:endParaRPr lang="en-US"/>
        </a:p>
      </dgm:t>
    </dgm:pt>
    <dgm:pt modelId="{455225CB-EAB0-4E9A-99BF-D58C9C898EC7}">
      <dgm:prSet phldrT="[Text]"/>
      <dgm:spPr>
        <a:solidFill>
          <a:srgbClr val="FF0000"/>
        </a:solidFill>
      </dgm:spPr>
      <dgm:t>
        <a:bodyPr/>
        <a:lstStyle/>
        <a:p>
          <a:r>
            <a:rPr lang="id-ID" noProof="0" smtClean="0"/>
            <a:t>Interaksi manusia dengan tempat</a:t>
          </a:r>
          <a:endParaRPr lang="id-ID" noProof="0"/>
        </a:p>
      </dgm:t>
    </dgm:pt>
    <dgm:pt modelId="{45EFE2C7-254A-41C3-8EA8-2F1E3E1756F0}" type="parTrans" cxnId="{4C7B3E31-80B2-4849-9BCA-4AA6CAFEC529}">
      <dgm:prSet/>
      <dgm:spPr/>
      <dgm:t>
        <a:bodyPr/>
        <a:lstStyle/>
        <a:p>
          <a:endParaRPr lang="en-US"/>
        </a:p>
      </dgm:t>
    </dgm:pt>
    <dgm:pt modelId="{915DB43A-7924-4BEE-853A-7483B167D35A}" type="sibTrans" cxnId="{4C7B3E31-80B2-4849-9BCA-4AA6CAFEC529}">
      <dgm:prSet/>
      <dgm:spPr/>
      <dgm:t>
        <a:bodyPr/>
        <a:lstStyle/>
        <a:p>
          <a:endParaRPr lang="en-US"/>
        </a:p>
      </dgm:t>
    </dgm:pt>
    <dgm:pt modelId="{35C46A22-5F1D-4F5B-92C3-74ECD52F1716}">
      <dgm:prSet phldrT="[Text]"/>
      <dgm:spPr>
        <a:solidFill>
          <a:srgbClr val="FF0000"/>
        </a:solidFill>
      </dgm:spPr>
      <dgm:t>
        <a:bodyPr/>
        <a:lstStyle/>
        <a:p>
          <a:r>
            <a:rPr lang="id-ID" noProof="0" smtClean="0"/>
            <a:t>Besarnya pergerakan</a:t>
          </a:r>
          <a:endParaRPr lang="id-ID" noProof="0"/>
        </a:p>
      </dgm:t>
    </dgm:pt>
    <dgm:pt modelId="{AB6217E1-A520-444E-9710-5D9FA9127ADF}" type="parTrans" cxnId="{29BB2619-0847-46B4-84CF-3421AFDE5CB5}">
      <dgm:prSet/>
      <dgm:spPr/>
      <dgm:t>
        <a:bodyPr/>
        <a:lstStyle/>
        <a:p>
          <a:endParaRPr lang="en-US"/>
        </a:p>
      </dgm:t>
    </dgm:pt>
    <dgm:pt modelId="{B8F739E8-2EEF-4128-9AC1-E21F070A971C}" type="sibTrans" cxnId="{29BB2619-0847-46B4-84CF-3421AFDE5CB5}">
      <dgm:prSet/>
      <dgm:spPr/>
      <dgm:t>
        <a:bodyPr/>
        <a:lstStyle/>
        <a:p>
          <a:endParaRPr lang="en-US"/>
        </a:p>
      </dgm:t>
    </dgm:pt>
    <dgm:pt modelId="{BE2B37B5-6629-458A-9B9C-9A2BE38B3BB3}">
      <dgm:prSet phldrT="[Text]"/>
      <dgm:spPr>
        <a:solidFill>
          <a:srgbClr val="FF0000"/>
        </a:solidFill>
      </dgm:spPr>
      <dgm:t>
        <a:bodyPr/>
        <a:lstStyle/>
        <a:p>
          <a:r>
            <a:rPr lang="id-ID" noProof="0" smtClean="0"/>
            <a:t>Peak hours</a:t>
          </a:r>
          <a:endParaRPr lang="id-ID" noProof="0"/>
        </a:p>
      </dgm:t>
    </dgm:pt>
    <dgm:pt modelId="{26E659DF-1B8B-43E6-8D72-BE845621E1D8}" type="parTrans" cxnId="{183F0E36-D61C-453C-A551-A1AE77ECD319}">
      <dgm:prSet/>
      <dgm:spPr/>
      <dgm:t>
        <a:bodyPr/>
        <a:lstStyle/>
        <a:p>
          <a:endParaRPr lang="en-US"/>
        </a:p>
      </dgm:t>
    </dgm:pt>
    <dgm:pt modelId="{25C12D0F-BFF0-47CF-A144-32FEF8E875A4}" type="sibTrans" cxnId="{183F0E36-D61C-453C-A551-A1AE77ECD319}">
      <dgm:prSet/>
      <dgm:spPr/>
      <dgm:t>
        <a:bodyPr/>
        <a:lstStyle/>
        <a:p>
          <a:endParaRPr lang="en-US"/>
        </a:p>
      </dgm:t>
    </dgm:pt>
    <dgm:pt modelId="{0BA4D288-A79B-4553-B648-D58D1F2C9327}" type="pres">
      <dgm:prSet presAssocID="{4DB9B6E6-257B-4171-84BB-339CA26072D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092118-DF8E-4967-8DDA-2847EC5B6860}" type="pres">
      <dgm:prSet presAssocID="{ACE137E0-9EC7-4DFF-A667-553A95C72108}" presName="root1" presStyleCnt="0"/>
      <dgm:spPr/>
    </dgm:pt>
    <dgm:pt modelId="{7156D4C0-F8F2-4C22-B0E4-49A74DFF72FB}" type="pres">
      <dgm:prSet presAssocID="{ACE137E0-9EC7-4DFF-A667-553A95C72108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8531E4-124D-40A9-B296-7EA80986BDF5}" type="pres">
      <dgm:prSet presAssocID="{ACE137E0-9EC7-4DFF-A667-553A95C72108}" presName="level2hierChild" presStyleCnt="0"/>
      <dgm:spPr/>
    </dgm:pt>
    <dgm:pt modelId="{CF5526BC-466A-45AC-9A55-A4A8CD3D89BF}" type="pres">
      <dgm:prSet presAssocID="{455225CB-EAB0-4E9A-99BF-D58C9C898EC7}" presName="root1" presStyleCnt="0"/>
      <dgm:spPr/>
    </dgm:pt>
    <dgm:pt modelId="{35988DAF-CCFF-4BA6-8F6A-E8FDACAFE3E4}" type="pres">
      <dgm:prSet presAssocID="{455225CB-EAB0-4E9A-99BF-D58C9C898EC7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FF4F27-D32B-4A70-9F3D-DE5261AE0FA9}" type="pres">
      <dgm:prSet presAssocID="{455225CB-EAB0-4E9A-99BF-D58C9C898EC7}" presName="level2hierChild" presStyleCnt="0"/>
      <dgm:spPr/>
    </dgm:pt>
    <dgm:pt modelId="{7B0F8946-2789-4EDB-9FBF-27F37C10C4C0}" type="pres">
      <dgm:prSet presAssocID="{6F0DBAB3-B24B-46E5-BE09-D48905B14A76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144E55D-B48B-4771-839B-8C522B319ADB}" type="pres">
      <dgm:prSet presAssocID="{6F0DBAB3-B24B-46E5-BE09-D48905B14A76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BE846C4-0285-45B9-9B35-81FA035D5717}" type="pres">
      <dgm:prSet presAssocID="{39BE7D86-328A-437B-A626-B1BACCAEE239}" presName="root2" presStyleCnt="0"/>
      <dgm:spPr/>
    </dgm:pt>
    <dgm:pt modelId="{B41FC4C9-BEA1-4BF7-B66B-C697319A95ED}" type="pres">
      <dgm:prSet presAssocID="{39BE7D86-328A-437B-A626-B1BACCAEE23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1180FC-CCEA-4FAB-A5BB-E66276E40173}" type="pres">
      <dgm:prSet presAssocID="{39BE7D86-328A-437B-A626-B1BACCAEE239}" presName="level3hierChild" presStyleCnt="0"/>
      <dgm:spPr/>
    </dgm:pt>
    <dgm:pt modelId="{99099867-F1E3-444D-861E-74ADA93A6CA9}" type="pres">
      <dgm:prSet presAssocID="{3161301A-D58E-465E-9D92-5D2EF2E1B2ED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5CAC45FF-5FEC-40B4-A080-F39846D41A92}" type="pres">
      <dgm:prSet presAssocID="{3161301A-D58E-465E-9D92-5D2EF2E1B2ED}" presName="connTx" presStyleLbl="parChTrans1D3" presStyleIdx="0" presStyleCnt="3"/>
      <dgm:spPr/>
      <dgm:t>
        <a:bodyPr/>
        <a:lstStyle/>
        <a:p>
          <a:endParaRPr lang="en-US"/>
        </a:p>
      </dgm:t>
    </dgm:pt>
    <dgm:pt modelId="{150D2231-DB22-48EB-9C8D-64EC42D80FA0}" type="pres">
      <dgm:prSet presAssocID="{81558BEA-1914-45A9-BA2C-7151015CF9E1}" presName="root2" presStyleCnt="0"/>
      <dgm:spPr/>
    </dgm:pt>
    <dgm:pt modelId="{C6424058-E356-435F-B052-E21C1320710C}" type="pres">
      <dgm:prSet presAssocID="{81558BEA-1914-45A9-BA2C-7151015CF9E1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CCF352-EF82-44CF-A846-3B4539EA48DB}" type="pres">
      <dgm:prSet presAssocID="{81558BEA-1914-45A9-BA2C-7151015CF9E1}" presName="level3hierChild" presStyleCnt="0"/>
      <dgm:spPr/>
    </dgm:pt>
    <dgm:pt modelId="{37ED4474-E871-4F4C-BC30-CB06BB0A1F82}" type="pres">
      <dgm:prSet presAssocID="{AB6217E1-A520-444E-9710-5D9FA9127ADF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A8B890D8-DE44-4E6B-8497-7874095866B6}" type="pres">
      <dgm:prSet presAssocID="{AB6217E1-A520-444E-9710-5D9FA9127ADF}" presName="connTx" presStyleLbl="parChTrans1D3" presStyleIdx="1" presStyleCnt="3"/>
      <dgm:spPr/>
      <dgm:t>
        <a:bodyPr/>
        <a:lstStyle/>
        <a:p>
          <a:endParaRPr lang="en-US"/>
        </a:p>
      </dgm:t>
    </dgm:pt>
    <dgm:pt modelId="{AFE5D1A8-0F98-42DB-8A5F-CB00DB44F743}" type="pres">
      <dgm:prSet presAssocID="{35C46A22-5F1D-4F5B-92C3-74ECD52F1716}" presName="root2" presStyleCnt="0"/>
      <dgm:spPr/>
    </dgm:pt>
    <dgm:pt modelId="{7D1D15E7-6436-4ADE-B438-5D9054A8EE9B}" type="pres">
      <dgm:prSet presAssocID="{35C46A22-5F1D-4F5B-92C3-74ECD52F1716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F3B5F4-A0CF-4DD9-822B-E2245AB0C796}" type="pres">
      <dgm:prSet presAssocID="{35C46A22-5F1D-4F5B-92C3-74ECD52F1716}" presName="level3hierChild" presStyleCnt="0"/>
      <dgm:spPr/>
    </dgm:pt>
    <dgm:pt modelId="{5E4A906E-A022-43AC-9613-1BD17E0AA1AB}" type="pres">
      <dgm:prSet presAssocID="{26E659DF-1B8B-43E6-8D72-BE845621E1D8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83687E8A-7CBC-4DCA-9A0C-CD99BFD56373}" type="pres">
      <dgm:prSet presAssocID="{26E659DF-1B8B-43E6-8D72-BE845621E1D8}" presName="connTx" presStyleLbl="parChTrans1D3" presStyleIdx="2" presStyleCnt="3"/>
      <dgm:spPr/>
      <dgm:t>
        <a:bodyPr/>
        <a:lstStyle/>
        <a:p>
          <a:endParaRPr lang="en-US"/>
        </a:p>
      </dgm:t>
    </dgm:pt>
    <dgm:pt modelId="{B1459F99-D8F2-4501-8BF8-F92A3FF0C1CE}" type="pres">
      <dgm:prSet presAssocID="{BE2B37B5-6629-458A-9B9C-9A2BE38B3BB3}" presName="root2" presStyleCnt="0"/>
      <dgm:spPr/>
    </dgm:pt>
    <dgm:pt modelId="{2DDB1C4E-023C-453B-A297-F912EFFBBC48}" type="pres">
      <dgm:prSet presAssocID="{BE2B37B5-6629-458A-9B9C-9A2BE38B3BB3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2D1F89-DD86-4F6C-98CA-BC60D3A83653}" type="pres">
      <dgm:prSet presAssocID="{BE2B37B5-6629-458A-9B9C-9A2BE38B3BB3}" presName="level3hierChild" presStyleCnt="0"/>
      <dgm:spPr/>
    </dgm:pt>
    <dgm:pt modelId="{7E76A03A-4F17-4C8E-A078-F7E6CDAE3CC8}" type="pres">
      <dgm:prSet presAssocID="{B1215E24-3327-4553-995D-337277C7054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35BA9B8E-EDFE-4633-BD65-53B60D2A0E20}" type="pres">
      <dgm:prSet presAssocID="{B1215E24-3327-4553-995D-337277C7054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AE528AEF-40DE-44B1-A8CD-52EE3DFD7674}" type="pres">
      <dgm:prSet presAssocID="{4F368ECE-AEE5-4788-AFF4-C67027F39D8B}" presName="root2" presStyleCnt="0"/>
      <dgm:spPr/>
    </dgm:pt>
    <dgm:pt modelId="{782E8335-52BB-400D-92B3-2874A865DE54}" type="pres">
      <dgm:prSet presAssocID="{4F368ECE-AEE5-4788-AFF4-C67027F39D8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79EED5-AD4C-44E6-ABDB-392AD0B76311}" type="pres">
      <dgm:prSet presAssocID="{4F368ECE-AEE5-4788-AFF4-C67027F39D8B}" presName="level3hierChild" presStyleCnt="0"/>
      <dgm:spPr/>
    </dgm:pt>
  </dgm:ptLst>
  <dgm:cxnLst>
    <dgm:cxn modelId="{183F0E36-D61C-453C-A551-A1AE77ECD319}" srcId="{39BE7D86-328A-437B-A626-B1BACCAEE239}" destId="{BE2B37B5-6629-458A-9B9C-9A2BE38B3BB3}" srcOrd="2" destOrd="0" parTransId="{26E659DF-1B8B-43E6-8D72-BE845621E1D8}" sibTransId="{25C12D0F-BFF0-47CF-A144-32FEF8E875A4}"/>
    <dgm:cxn modelId="{46E5506E-0C76-4ADF-89AB-A9323640548D}" type="presOf" srcId="{455225CB-EAB0-4E9A-99BF-D58C9C898EC7}" destId="{35988DAF-CCFF-4BA6-8F6A-E8FDACAFE3E4}" srcOrd="0" destOrd="0" presId="urn:microsoft.com/office/officeart/2005/8/layout/hierarchy2"/>
    <dgm:cxn modelId="{12EC9AC1-2E0E-4CF4-B62D-7071B24BDDEE}" type="presOf" srcId="{3161301A-D58E-465E-9D92-5D2EF2E1B2ED}" destId="{5CAC45FF-5FEC-40B4-A080-F39846D41A92}" srcOrd="1" destOrd="0" presId="urn:microsoft.com/office/officeart/2005/8/layout/hierarchy2"/>
    <dgm:cxn modelId="{2E9E8182-B712-43E9-90A3-41C76E8EDD42}" type="presOf" srcId="{BE2B37B5-6629-458A-9B9C-9A2BE38B3BB3}" destId="{2DDB1C4E-023C-453B-A297-F912EFFBBC48}" srcOrd="0" destOrd="0" presId="urn:microsoft.com/office/officeart/2005/8/layout/hierarchy2"/>
    <dgm:cxn modelId="{B034AB94-910A-47DA-A30E-A9EA28AF4CD0}" type="presOf" srcId="{3161301A-D58E-465E-9D92-5D2EF2E1B2ED}" destId="{99099867-F1E3-444D-861E-74ADA93A6CA9}" srcOrd="0" destOrd="0" presId="urn:microsoft.com/office/officeart/2005/8/layout/hierarchy2"/>
    <dgm:cxn modelId="{29BB2619-0847-46B4-84CF-3421AFDE5CB5}" srcId="{39BE7D86-328A-437B-A626-B1BACCAEE239}" destId="{35C46A22-5F1D-4F5B-92C3-74ECD52F1716}" srcOrd="1" destOrd="0" parTransId="{AB6217E1-A520-444E-9710-5D9FA9127ADF}" sibTransId="{B8F739E8-2EEF-4128-9AC1-E21F070A971C}"/>
    <dgm:cxn modelId="{F775B9EB-E595-4E5C-A170-A837607A5F44}" type="presOf" srcId="{B1215E24-3327-4553-995D-337277C70544}" destId="{7E76A03A-4F17-4C8E-A078-F7E6CDAE3CC8}" srcOrd="0" destOrd="0" presId="urn:microsoft.com/office/officeart/2005/8/layout/hierarchy2"/>
    <dgm:cxn modelId="{9FDFF8BE-72EC-4CAB-A02C-838C57360BC4}" srcId="{39BE7D86-328A-437B-A626-B1BACCAEE239}" destId="{81558BEA-1914-45A9-BA2C-7151015CF9E1}" srcOrd="0" destOrd="0" parTransId="{3161301A-D58E-465E-9D92-5D2EF2E1B2ED}" sibTransId="{CEDFFE0B-86AF-45D1-B7CA-AA0125D52B43}"/>
    <dgm:cxn modelId="{8584FAE7-A9D3-4F78-8B1D-B3B0D1AE33B0}" type="presOf" srcId="{26E659DF-1B8B-43E6-8D72-BE845621E1D8}" destId="{83687E8A-7CBC-4DCA-9A0C-CD99BFD56373}" srcOrd="1" destOrd="0" presId="urn:microsoft.com/office/officeart/2005/8/layout/hierarchy2"/>
    <dgm:cxn modelId="{CC06E809-FACB-414E-99FB-7CD747919E78}" type="presOf" srcId="{ACE137E0-9EC7-4DFF-A667-553A95C72108}" destId="{7156D4C0-F8F2-4C22-B0E4-49A74DFF72FB}" srcOrd="0" destOrd="0" presId="urn:microsoft.com/office/officeart/2005/8/layout/hierarchy2"/>
    <dgm:cxn modelId="{E3971DFD-BF9F-4A26-920A-57745CC4DE88}" type="presOf" srcId="{4F368ECE-AEE5-4788-AFF4-C67027F39D8B}" destId="{782E8335-52BB-400D-92B3-2874A865DE54}" srcOrd="0" destOrd="0" presId="urn:microsoft.com/office/officeart/2005/8/layout/hierarchy2"/>
    <dgm:cxn modelId="{31BD31CE-D765-479C-B5CF-F5B3F3976C8D}" type="presOf" srcId="{AB6217E1-A520-444E-9710-5D9FA9127ADF}" destId="{A8B890D8-DE44-4E6B-8497-7874095866B6}" srcOrd="1" destOrd="0" presId="urn:microsoft.com/office/officeart/2005/8/layout/hierarchy2"/>
    <dgm:cxn modelId="{9FCE9757-1D2D-4DBC-9E1A-E10352F724EB}" srcId="{4DB9B6E6-257B-4171-84BB-339CA26072D7}" destId="{ACE137E0-9EC7-4DFF-A667-553A95C72108}" srcOrd="0" destOrd="0" parTransId="{31CC37C6-D0E2-4692-80E0-A654198D082F}" sibTransId="{2FBFDCC7-FD9B-4CEC-A220-E004B61821BE}"/>
    <dgm:cxn modelId="{6F06C588-E400-4A5B-BB3D-FBE1D2F673D9}" type="presOf" srcId="{B1215E24-3327-4553-995D-337277C70544}" destId="{35BA9B8E-EDFE-4633-BD65-53B60D2A0E20}" srcOrd="1" destOrd="0" presId="urn:microsoft.com/office/officeart/2005/8/layout/hierarchy2"/>
    <dgm:cxn modelId="{32F544AE-B4B5-4994-91BA-101374C97DA3}" srcId="{455225CB-EAB0-4E9A-99BF-D58C9C898EC7}" destId="{4F368ECE-AEE5-4788-AFF4-C67027F39D8B}" srcOrd="1" destOrd="0" parTransId="{B1215E24-3327-4553-995D-337277C70544}" sibTransId="{526F857D-33B0-4132-99BF-329ECC97FFCD}"/>
    <dgm:cxn modelId="{2D11DFBA-0BFB-47E0-8A3D-3F292DB27D13}" type="presOf" srcId="{4DB9B6E6-257B-4171-84BB-339CA26072D7}" destId="{0BA4D288-A79B-4553-B648-D58D1F2C9327}" srcOrd="0" destOrd="0" presId="urn:microsoft.com/office/officeart/2005/8/layout/hierarchy2"/>
    <dgm:cxn modelId="{7F2F8562-6ACB-4D80-ACCE-809D89768D8A}" type="presOf" srcId="{6F0DBAB3-B24B-46E5-BE09-D48905B14A76}" destId="{8144E55D-B48B-4771-839B-8C522B319ADB}" srcOrd="1" destOrd="0" presId="urn:microsoft.com/office/officeart/2005/8/layout/hierarchy2"/>
    <dgm:cxn modelId="{463E1A03-4BBC-4602-8E4A-370803F73BD4}" type="presOf" srcId="{35C46A22-5F1D-4F5B-92C3-74ECD52F1716}" destId="{7D1D15E7-6436-4ADE-B438-5D9054A8EE9B}" srcOrd="0" destOrd="0" presId="urn:microsoft.com/office/officeart/2005/8/layout/hierarchy2"/>
    <dgm:cxn modelId="{32DC9D14-706B-440C-9071-61F7FD993AFB}" type="presOf" srcId="{6F0DBAB3-B24B-46E5-BE09-D48905B14A76}" destId="{7B0F8946-2789-4EDB-9FBF-27F37C10C4C0}" srcOrd="0" destOrd="0" presId="urn:microsoft.com/office/officeart/2005/8/layout/hierarchy2"/>
    <dgm:cxn modelId="{0D1C39AB-8FA2-4F60-AB56-187529B8A4BE}" type="presOf" srcId="{26E659DF-1B8B-43E6-8D72-BE845621E1D8}" destId="{5E4A906E-A022-43AC-9613-1BD17E0AA1AB}" srcOrd="0" destOrd="0" presId="urn:microsoft.com/office/officeart/2005/8/layout/hierarchy2"/>
    <dgm:cxn modelId="{81ED828E-DA3D-499F-9781-DF53732CF7EC}" srcId="{455225CB-EAB0-4E9A-99BF-D58C9C898EC7}" destId="{39BE7D86-328A-437B-A626-B1BACCAEE239}" srcOrd="0" destOrd="0" parTransId="{6F0DBAB3-B24B-46E5-BE09-D48905B14A76}" sibTransId="{224817BB-4074-405C-B394-994AA5168067}"/>
    <dgm:cxn modelId="{4C7B3E31-80B2-4849-9BCA-4AA6CAFEC529}" srcId="{4DB9B6E6-257B-4171-84BB-339CA26072D7}" destId="{455225CB-EAB0-4E9A-99BF-D58C9C898EC7}" srcOrd="1" destOrd="0" parTransId="{45EFE2C7-254A-41C3-8EA8-2F1E3E1756F0}" sibTransId="{915DB43A-7924-4BEE-853A-7483B167D35A}"/>
    <dgm:cxn modelId="{FED57CF2-7E3D-4364-A5BB-7CE18B5CEB53}" type="presOf" srcId="{39BE7D86-328A-437B-A626-B1BACCAEE239}" destId="{B41FC4C9-BEA1-4BF7-B66B-C697319A95ED}" srcOrd="0" destOrd="0" presId="urn:microsoft.com/office/officeart/2005/8/layout/hierarchy2"/>
    <dgm:cxn modelId="{95071113-F20C-486F-9873-D7C9E5812DE3}" type="presOf" srcId="{81558BEA-1914-45A9-BA2C-7151015CF9E1}" destId="{C6424058-E356-435F-B052-E21C1320710C}" srcOrd="0" destOrd="0" presId="urn:microsoft.com/office/officeart/2005/8/layout/hierarchy2"/>
    <dgm:cxn modelId="{2A9DE450-B694-4938-BCE5-5CB29EB235E7}" type="presOf" srcId="{AB6217E1-A520-444E-9710-5D9FA9127ADF}" destId="{37ED4474-E871-4F4C-BC30-CB06BB0A1F82}" srcOrd="0" destOrd="0" presId="urn:microsoft.com/office/officeart/2005/8/layout/hierarchy2"/>
    <dgm:cxn modelId="{D9F4A993-A985-4B42-98CD-2E1582E10BA6}" type="presParOf" srcId="{0BA4D288-A79B-4553-B648-D58D1F2C9327}" destId="{6E092118-DF8E-4967-8DDA-2847EC5B6860}" srcOrd="0" destOrd="0" presId="urn:microsoft.com/office/officeart/2005/8/layout/hierarchy2"/>
    <dgm:cxn modelId="{31438C2C-B516-4C58-8A93-B29876A135FC}" type="presParOf" srcId="{6E092118-DF8E-4967-8DDA-2847EC5B6860}" destId="{7156D4C0-F8F2-4C22-B0E4-49A74DFF72FB}" srcOrd="0" destOrd="0" presId="urn:microsoft.com/office/officeart/2005/8/layout/hierarchy2"/>
    <dgm:cxn modelId="{EB875FC4-23CD-4C10-884E-B2CE008549A2}" type="presParOf" srcId="{6E092118-DF8E-4967-8DDA-2847EC5B6860}" destId="{DD8531E4-124D-40A9-B296-7EA80986BDF5}" srcOrd="1" destOrd="0" presId="urn:microsoft.com/office/officeart/2005/8/layout/hierarchy2"/>
    <dgm:cxn modelId="{73274E81-3BA0-4AF0-AB7F-A2483B4DCDB6}" type="presParOf" srcId="{0BA4D288-A79B-4553-B648-D58D1F2C9327}" destId="{CF5526BC-466A-45AC-9A55-A4A8CD3D89BF}" srcOrd="1" destOrd="0" presId="urn:microsoft.com/office/officeart/2005/8/layout/hierarchy2"/>
    <dgm:cxn modelId="{6B92D5A0-9FC7-4086-B41A-DB576093E6D8}" type="presParOf" srcId="{CF5526BC-466A-45AC-9A55-A4A8CD3D89BF}" destId="{35988DAF-CCFF-4BA6-8F6A-E8FDACAFE3E4}" srcOrd="0" destOrd="0" presId="urn:microsoft.com/office/officeart/2005/8/layout/hierarchy2"/>
    <dgm:cxn modelId="{E07238CC-A28A-445F-8AF3-2CA122A740AE}" type="presParOf" srcId="{CF5526BC-466A-45AC-9A55-A4A8CD3D89BF}" destId="{90FF4F27-D32B-4A70-9F3D-DE5261AE0FA9}" srcOrd="1" destOrd="0" presId="urn:microsoft.com/office/officeart/2005/8/layout/hierarchy2"/>
    <dgm:cxn modelId="{F0E31509-0898-4C23-925F-581F0168E803}" type="presParOf" srcId="{90FF4F27-D32B-4A70-9F3D-DE5261AE0FA9}" destId="{7B0F8946-2789-4EDB-9FBF-27F37C10C4C0}" srcOrd="0" destOrd="0" presId="urn:microsoft.com/office/officeart/2005/8/layout/hierarchy2"/>
    <dgm:cxn modelId="{06C476BB-059D-430A-9870-FC8DFFD95071}" type="presParOf" srcId="{7B0F8946-2789-4EDB-9FBF-27F37C10C4C0}" destId="{8144E55D-B48B-4771-839B-8C522B319ADB}" srcOrd="0" destOrd="0" presId="urn:microsoft.com/office/officeart/2005/8/layout/hierarchy2"/>
    <dgm:cxn modelId="{A2E5CEE0-8E24-4502-8A96-0A0AC50837B7}" type="presParOf" srcId="{90FF4F27-D32B-4A70-9F3D-DE5261AE0FA9}" destId="{3BE846C4-0285-45B9-9B35-81FA035D5717}" srcOrd="1" destOrd="0" presId="urn:microsoft.com/office/officeart/2005/8/layout/hierarchy2"/>
    <dgm:cxn modelId="{C38C67D6-2922-4D7F-A61E-8C1140552FAC}" type="presParOf" srcId="{3BE846C4-0285-45B9-9B35-81FA035D5717}" destId="{B41FC4C9-BEA1-4BF7-B66B-C697319A95ED}" srcOrd="0" destOrd="0" presId="urn:microsoft.com/office/officeart/2005/8/layout/hierarchy2"/>
    <dgm:cxn modelId="{468E04BD-EBE2-433E-B46E-3368E26C0229}" type="presParOf" srcId="{3BE846C4-0285-45B9-9B35-81FA035D5717}" destId="{AE1180FC-CCEA-4FAB-A5BB-E66276E40173}" srcOrd="1" destOrd="0" presId="urn:microsoft.com/office/officeart/2005/8/layout/hierarchy2"/>
    <dgm:cxn modelId="{309C527B-DB55-4C99-9798-5F54A420CB64}" type="presParOf" srcId="{AE1180FC-CCEA-4FAB-A5BB-E66276E40173}" destId="{99099867-F1E3-444D-861E-74ADA93A6CA9}" srcOrd="0" destOrd="0" presId="urn:microsoft.com/office/officeart/2005/8/layout/hierarchy2"/>
    <dgm:cxn modelId="{0B9C3CEC-E2D0-4EA4-85A7-C0002513A073}" type="presParOf" srcId="{99099867-F1E3-444D-861E-74ADA93A6CA9}" destId="{5CAC45FF-5FEC-40B4-A080-F39846D41A92}" srcOrd="0" destOrd="0" presId="urn:microsoft.com/office/officeart/2005/8/layout/hierarchy2"/>
    <dgm:cxn modelId="{AF3D2060-753A-4249-A212-4747EE259F79}" type="presParOf" srcId="{AE1180FC-CCEA-4FAB-A5BB-E66276E40173}" destId="{150D2231-DB22-48EB-9C8D-64EC42D80FA0}" srcOrd="1" destOrd="0" presId="urn:microsoft.com/office/officeart/2005/8/layout/hierarchy2"/>
    <dgm:cxn modelId="{FE91C43F-4300-4D36-9963-6838A1D9B490}" type="presParOf" srcId="{150D2231-DB22-48EB-9C8D-64EC42D80FA0}" destId="{C6424058-E356-435F-B052-E21C1320710C}" srcOrd="0" destOrd="0" presId="urn:microsoft.com/office/officeart/2005/8/layout/hierarchy2"/>
    <dgm:cxn modelId="{393061B9-A5A9-454B-A91D-B53C49E7F060}" type="presParOf" srcId="{150D2231-DB22-48EB-9C8D-64EC42D80FA0}" destId="{32CCF352-EF82-44CF-A846-3B4539EA48DB}" srcOrd="1" destOrd="0" presId="urn:microsoft.com/office/officeart/2005/8/layout/hierarchy2"/>
    <dgm:cxn modelId="{380545EE-F430-4C90-B063-7625D40D1EA2}" type="presParOf" srcId="{AE1180FC-CCEA-4FAB-A5BB-E66276E40173}" destId="{37ED4474-E871-4F4C-BC30-CB06BB0A1F82}" srcOrd="2" destOrd="0" presId="urn:microsoft.com/office/officeart/2005/8/layout/hierarchy2"/>
    <dgm:cxn modelId="{B0833B77-2422-40B4-8DCE-0C6060B3124F}" type="presParOf" srcId="{37ED4474-E871-4F4C-BC30-CB06BB0A1F82}" destId="{A8B890D8-DE44-4E6B-8497-7874095866B6}" srcOrd="0" destOrd="0" presId="urn:microsoft.com/office/officeart/2005/8/layout/hierarchy2"/>
    <dgm:cxn modelId="{01313FFA-09EB-45D9-967B-B196C1B47909}" type="presParOf" srcId="{AE1180FC-CCEA-4FAB-A5BB-E66276E40173}" destId="{AFE5D1A8-0F98-42DB-8A5F-CB00DB44F743}" srcOrd="3" destOrd="0" presId="urn:microsoft.com/office/officeart/2005/8/layout/hierarchy2"/>
    <dgm:cxn modelId="{CE0E7D23-1CC2-466C-9622-AF5079A75A5D}" type="presParOf" srcId="{AFE5D1A8-0F98-42DB-8A5F-CB00DB44F743}" destId="{7D1D15E7-6436-4ADE-B438-5D9054A8EE9B}" srcOrd="0" destOrd="0" presId="urn:microsoft.com/office/officeart/2005/8/layout/hierarchy2"/>
    <dgm:cxn modelId="{AE913220-436F-47C1-8AB8-6BF7736279C0}" type="presParOf" srcId="{AFE5D1A8-0F98-42DB-8A5F-CB00DB44F743}" destId="{D7F3B5F4-A0CF-4DD9-822B-E2245AB0C796}" srcOrd="1" destOrd="0" presId="urn:microsoft.com/office/officeart/2005/8/layout/hierarchy2"/>
    <dgm:cxn modelId="{8F3381DF-883D-45AF-BC08-BE63B73833B8}" type="presParOf" srcId="{AE1180FC-CCEA-4FAB-A5BB-E66276E40173}" destId="{5E4A906E-A022-43AC-9613-1BD17E0AA1AB}" srcOrd="4" destOrd="0" presId="urn:microsoft.com/office/officeart/2005/8/layout/hierarchy2"/>
    <dgm:cxn modelId="{BAF5632D-43B4-4927-BC30-BB07B555D906}" type="presParOf" srcId="{5E4A906E-A022-43AC-9613-1BD17E0AA1AB}" destId="{83687E8A-7CBC-4DCA-9A0C-CD99BFD56373}" srcOrd="0" destOrd="0" presId="urn:microsoft.com/office/officeart/2005/8/layout/hierarchy2"/>
    <dgm:cxn modelId="{F8E72923-B001-4884-8383-A870E11F8FBC}" type="presParOf" srcId="{AE1180FC-CCEA-4FAB-A5BB-E66276E40173}" destId="{B1459F99-D8F2-4501-8BF8-F92A3FF0C1CE}" srcOrd="5" destOrd="0" presId="urn:microsoft.com/office/officeart/2005/8/layout/hierarchy2"/>
    <dgm:cxn modelId="{768C5ACF-80CC-41C3-9D63-7E1141184DF0}" type="presParOf" srcId="{B1459F99-D8F2-4501-8BF8-F92A3FF0C1CE}" destId="{2DDB1C4E-023C-453B-A297-F912EFFBBC48}" srcOrd="0" destOrd="0" presId="urn:microsoft.com/office/officeart/2005/8/layout/hierarchy2"/>
    <dgm:cxn modelId="{62F2E3DC-FEC5-48C0-BA39-EA9CAF1FFD3A}" type="presParOf" srcId="{B1459F99-D8F2-4501-8BF8-F92A3FF0C1CE}" destId="{632D1F89-DD86-4F6C-98CA-BC60D3A83653}" srcOrd="1" destOrd="0" presId="urn:microsoft.com/office/officeart/2005/8/layout/hierarchy2"/>
    <dgm:cxn modelId="{E4423BBC-7F8E-403E-886F-573572A35293}" type="presParOf" srcId="{90FF4F27-D32B-4A70-9F3D-DE5261AE0FA9}" destId="{7E76A03A-4F17-4C8E-A078-F7E6CDAE3CC8}" srcOrd="2" destOrd="0" presId="urn:microsoft.com/office/officeart/2005/8/layout/hierarchy2"/>
    <dgm:cxn modelId="{27631D44-0877-4251-AA41-B27266C89251}" type="presParOf" srcId="{7E76A03A-4F17-4C8E-A078-F7E6CDAE3CC8}" destId="{35BA9B8E-EDFE-4633-BD65-53B60D2A0E20}" srcOrd="0" destOrd="0" presId="urn:microsoft.com/office/officeart/2005/8/layout/hierarchy2"/>
    <dgm:cxn modelId="{1950D778-3475-4FA5-B6EF-C8FB35E40885}" type="presParOf" srcId="{90FF4F27-D32B-4A70-9F3D-DE5261AE0FA9}" destId="{AE528AEF-40DE-44B1-A8CD-52EE3DFD7674}" srcOrd="3" destOrd="0" presId="urn:microsoft.com/office/officeart/2005/8/layout/hierarchy2"/>
    <dgm:cxn modelId="{AD92DE6E-F78C-470B-8F68-D0A6AB645C5D}" type="presParOf" srcId="{AE528AEF-40DE-44B1-A8CD-52EE3DFD7674}" destId="{782E8335-52BB-400D-92B3-2874A865DE54}" srcOrd="0" destOrd="0" presId="urn:microsoft.com/office/officeart/2005/8/layout/hierarchy2"/>
    <dgm:cxn modelId="{48DE537B-9291-4105-B2B1-C14CD71D1B80}" type="presParOf" srcId="{AE528AEF-40DE-44B1-A8CD-52EE3DFD7674}" destId="{2279EED5-AD4C-44E6-ABDB-392AD0B76311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8CEA-D914-43F5-AFE7-61A6100AC658}" type="datetimeFigureOut">
              <a:rPr lang="en-US" smtClean="0"/>
              <a:pPr/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4A40-A001-4610-A4B4-8CA15F4AC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8CEA-D914-43F5-AFE7-61A6100AC658}" type="datetimeFigureOut">
              <a:rPr lang="en-US" smtClean="0"/>
              <a:pPr/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4A40-A001-4610-A4B4-8CA15F4AC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8CEA-D914-43F5-AFE7-61A6100AC658}" type="datetimeFigureOut">
              <a:rPr lang="en-US" smtClean="0"/>
              <a:pPr/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4A40-A001-4610-A4B4-8CA15F4AC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8CEA-D914-43F5-AFE7-61A6100AC658}" type="datetimeFigureOut">
              <a:rPr lang="en-US" smtClean="0"/>
              <a:pPr/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4A40-A001-4610-A4B4-8CA15F4AC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8CEA-D914-43F5-AFE7-61A6100AC658}" type="datetimeFigureOut">
              <a:rPr lang="en-US" smtClean="0"/>
              <a:pPr/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4A40-A001-4610-A4B4-8CA15F4AC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8CEA-D914-43F5-AFE7-61A6100AC658}" type="datetimeFigureOut">
              <a:rPr lang="en-US" smtClean="0"/>
              <a:pPr/>
              <a:t>4/29/2008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4A40-A001-4610-A4B4-8CA15F4AC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8CEA-D914-43F5-AFE7-61A6100AC658}" type="datetimeFigureOut">
              <a:rPr lang="en-US" smtClean="0"/>
              <a:pPr/>
              <a:t>4/29/2008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4A40-A001-4610-A4B4-8CA15F4AC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8CEA-D914-43F5-AFE7-61A6100AC658}" type="datetimeFigureOut">
              <a:rPr lang="en-US" smtClean="0"/>
              <a:pPr/>
              <a:t>4/29/2008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4A40-A001-4610-A4B4-8CA15F4AC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8CEA-D914-43F5-AFE7-61A6100AC658}" type="datetimeFigureOut">
              <a:rPr lang="en-US" smtClean="0"/>
              <a:pPr/>
              <a:t>4/29/2008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4A40-A001-4610-A4B4-8CA15F4AC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8CEA-D914-43F5-AFE7-61A6100AC658}" type="datetimeFigureOut">
              <a:rPr lang="en-US" smtClean="0"/>
              <a:pPr/>
              <a:t>4/29/2008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4A40-A001-4610-A4B4-8CA15F4AC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8CEA-D914-43F5-AFE7-61A6100AC658}" type="datetimeFigureOut">
              <a:rPr lang="en-US" smtClean="0"/>
              <a:pPr/>
              <a:t>4/29/2008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4A40-A001-4610-A4B4-8CA15F4AC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38CEA-D914-43F5-AFE7-61A6100AC658}" type="datetimeFigureOut">
              <a:rPr lang="en-US" smtClean="0"/>
              <a:pPr/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94A40-A001-4610-A4B4-8CA15F4AC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Informasi guna lahan dalam program perencanaan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457200"/>
          <a:ext cx="8153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0" y="457200"/>
            <a:ext cx="32766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Komprehensif &amp; berkaitan dengan lahan eksisting dan yang diproyeksikan di masa datang</a:t>
            </a:r>
            <a:endParaRPr lang="id-ID" sz="2000" b="1" dirty="0"/>
          </a:p>
        </p:txBody>
      </p:sp>
      <p:cxnSp>
        <p:nvCxnSpPr>
          <p:cNvPr id="8" name="Elbow Connector 7"/>
          <p:cNvCxnSpPr/>
          <p:nvPr/>
        </p:nvCxnSpPr>
        <p:spPr>
          <a:xfrm rot="5400000" flipH="1" flipV="1">
            <a:off x="4914900" y="1866900"/>
            <a:ext cx="1905000" cy="1676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990600" y="9144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/>
          <p:cNvSpPr/>
          <p:nvPr/>
        </p:nvSpPr>
        <p:spPr>
          <a:xfrm>
            <a:off x="4648200" y="5257800"/>
            <a:ext cx="990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381000"/>
            <a:ext cx="23622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Komprehensif &amp; berkaitan dengan lahan eksisting dan yang diproyeksikan di masa datang</a:t>
            </a:r>
            <a:endParaRPr lang="id-ID" sz="2000" b="1" dirty="0"/>
          </a:p>
        </p:txBody>
      </p:sp>
      <p:cxnSp>
        <p:nvCxnSpPr>
          <p:cNvPr id="18" name="Elbow Connector 17"/>
          <p:cNvCxnSpPr>
            <a:stCxn id="8" idx="3"/>
          </p:cNvCxnSpPr>
          <p:nvPr/>
        </p:nvCxnSpPr>
        <p:spPr>
          <a:xfrm>
            <a:off x="2514600" y="1196608"/>
            <a:ext cx="1371600" cy="108939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77000" y="228600"/>
            <a:ext cx="2362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Berubah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berdasarkan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waktu</a:t>
            </a:r>
            <a:endParaRPr lang="id-ID" sz="2000" b="1" dirty="0"/>
          </a:p>
        </p:txBody>
      </p:sp>
      <p:cxnSp>
        <p:nvCxnSpPr>
          <p:cNvPr id="21" name="Shape 20"/>
          <p:cNvCxnSpPr>
            <a:stCxn id="19" idx="2"/>
          </p:cNvCxnSpPr>
          <p:nvPr/>
        </p:nvCxnSpPr>
        <p:spPr>
          <a:xfrm rot="5400000">
            <a:off x="6316593" y="868293"/>
            <a:ext cx="1273314" cy="1409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3962400" y="2743200"/>
            <a:ext cx="990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7010400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Menggambarkan kondisi built environme</a:t>
            </a:r>
            <a:r>
              <a:rPr lang="en-US" sz="2800" dirty="0" smtClean="0"/>
              <a:t>n</a:t>
            </a:r>
            <a:r>
              <a:rPr lang="id-ID" sz="2800" dirty="0" smtClean="0"/>
              <a:t>t </a:t>
            </a:r>
            <a:endParaRPr lang="id-ID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114800"/>
            <a:ext cx="7010400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ym typeface="Wingdings" pitchFamily="2" charset="2"/>
              </a:rPr>
              <a:t>land use dan struktur</a:t>
            </a:r>
            <a:endParaRPr lang="id-ID" sz="2800" dirty="0"/>
          </a:p>
        </p:txBody>
      </p:sp>
      <p:sp>
        <p:nvSpPr>
          <p:cNvPr id="5" name="Down Arrow 4"/>
          <p:cNvSpPr/>
          <p:nvPr/>
        </p:nvSpPr>
        <p:spPr>
          <a:xfrm>
            <a:off x="3962400" y="5257800"/>
            <a:ext cx="990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381000"/>
          <a:ext cx="66294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-381000" y="533400"/>
          <a:ext cx="9525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" y="914400"/>
          <a:ext cx="8763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99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Informasi guna lahan dalam program perencanaan</vt:lpstr>
      <vt:lpstr>Slide 2</vt:lpstr>
      <vt:lpstr>Slide 3</vt:lpstr>
      <vt:lpstr>Slide 4</vt:lpstr>
      <vt:lpstr>Slide 5</vt:lpstr>
      <vt:lpstr>Slide 6</vt:lpstr>
      <vt:lpstr>Slide 7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Informasi guna lahan dalam program perencanaan</dc:title>
  <dc:creator>Universitas Komputer Indonesia</dc:creator>
  <cp:lastModifiedBy>Universitas Komputer Indonesia</cp:lastModifiedBy>
  <cp:revision>23</cp:revision>
  <dcterms:created xsi:type="dcterms:W3CDTF">2008-03-16T07:14:35Z</dcterms:created>
  <dcterms:modified xsi:type="dcterms:W3CDTF">2008-04-29T13:14:19Z</dcterms:modified>
</cp:coreProperties>
</file>