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E30CF-9B84-43A0-BF51-C31E7E4180DB}" type="datetimeFigureOut">
              <a:rPr lang="en-US" smtClean="0"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97940-F9AD-4158-A2D3-C9A2C54B79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7876B55-FBAA-4E00-BA4B-2A447D0A43BB}" type="datetime1">
              <a:rPr lang="en-US" smtClean="0"/>
              <a:t>3/24/2010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CFA46-B1B3-4A2D-9580-01DB7885B8AA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3153C-9228-4484-8FEC-963546C25C58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94A0A-EB5B-46A4-BA18-41AC14D42778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D3C5D8-8ABF-4BF8-9DF4-EA2E08F2BB11}" type="datetime1">
              <a:rPr lang="en-US" smtClean="0"/>
              <a:t>3/24/2010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1D26B-F46A-4E38-8C18-40F682D2DCB9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3102-4438-4406-9769-E7EE3BB0CBCE}" type="datetime1">
              <a:rPr lang="en-US" smtClean="0"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16589-7DB0-4471-B0FE-BA750BEB3CCC}" type="datetime1">
              <a:rPr lang="en-US" smtClean="0"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87626-F4D8-4D06-A5C9-D8964CFC62CD}" type="datetime1">
              <a:rPr lang="en-US" smtClean="0"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3F3498-18A2-4AAC-9C7F-2D748E3AF7BC}" type="datetime1">
              <a:rPr lang="en-US" smtClean="0"/>
              <a:t>3/24/2010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04AA1E-E0EF-4BE5-B3A3-764A3C1B14B0}" type="datetime1">
              <a:rPr lang="en-US" smtClean="0"/>
              <a:t>3/24/2010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69A6314-9869-4040-80E8-6C5AA8A3473E}" type="datetime1">
              <a:rPr lang="en-US" smtClean="0"/>
              <a:t>3/24/2010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MODUL-III OPERASI 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931834" cy="1752600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63136"/>
          </a:xfrm>
        </p:spPr>
        <p:txBody>
          <a:bodyPr/>
          <a:lstStyle/>
          <a:p>
            <a:r>
              <a:rPr lang="en-US" dirty="0" smtClean="0"/>
              <a:t>UPLOAD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8305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733800"/>
            <a:ext cx="8305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2590800"/>
            <a:ext cx="5331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TERIMAKASIH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MEMBUKA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524000"/>
            <a:ext cx="82772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MENUTUP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1447800"/>
            <a:ext cx="82962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MENULIS KE DALAM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1" y="25908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MEMBACA ISI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2581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MEMBACA ISI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371600"/>
            <a:ext cx="828675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MEMBACA ISI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0"/>
            <a:ext cx="82962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MENGHAPUS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" y="1600201"/>
            <a:ext cx="8086725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MENAMBAH ISI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23900"/>
            <a:ext cx="83058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</TotalTime>
  <Words>126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MODUL-III OPERASI FILE</vt:lpstr>
      <vt:lpstr>MEMBUKA FILE</vt:lpstr>
      <vt:lpstr>MENUTUP FILE</vt:lpstr>
      <vt:lpstr>MENULIS KE DALAM FILE</vt:lpstr>
      <vt:lpstr>MEMBACA ISI FILE</vt:lpstr>
      <vt:lpstr>MEMBACA ISI FILE</vt:lpstr>
      <vt:lpstr>MEMBACA ISI FILE</vt:lpstr>
      <vt:lpstr>MENGHAPUS FILE</vt:lpstr>
      <vt:lpstr>MENAMBAH ISI FILE</vt:lpstr>
      <vt:lpstr>UPLOAD FILE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MODUL-III</dc:title>
  <dc:creator/>
  <cp:lastModifiedBy>Wahyu Nurjaya WK, ST., M.Kom.</cp:lastModifiedBy>
  <cp:revision>6</cp:revision>
  <dcterms:created xsi:type="dcterms:W3CDTF">2006-08-16T00:00:00Z</dcterms:created>
  <dcterms:modified xsi:type="dcterms:W3CDTF">2010-03-24T06:20:49Z</dcterms:modified>
</cp:coreProperties>
</file>