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2D728-1EDD-4D91-B5B3-E489C9435225}" type="datetimeFigureOut">
              <a:rPr lang="en-US" smtClean="0"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C8B2-C4DB-49C4-9F3A-F5E340E261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3FB4-8BE1-46B7-BA9F-17967F5CF7B4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D26A-566C-4A23-B0B7-004AB12DCB1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355B-B642-4E14-BC0A-5AA0F55E0EBE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ED31-0CF2-4657-8F78-D25799A2EF58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920C-E320-4960-9605-C7022B3FB3EB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A0FD-67E8-41D4-9D04-777495215187}" type="datetime1">
              <a:rPr lang="en-US" smtClean="0"/>
              <a:t>3/24/2010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B72-A824-4BE3-8F39-E9200FAB1E57}" type="datetime1">
              <a:rPr lang="en-US" smtClean="0"/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F3BF-B5D2-4CAB-87B2-6921832D1E88}" type="datetime1">
              <a:rPr lang="en-US" smtClean="0"/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F688-777E-45B9-85A1-9ECDCB04861C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0465-CC9F-43A2-A45E-759DC4FF9E33}" type="datetime1">
              <a:rPr lang="en-US" smtClean="0"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DB4E-7AAB-4AB9-903E-8C41D73014D4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A116-CF33-475E-A074-76E44F5C76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/>
              <a:t>POLA HUBUNGAN EKSTERNAL LEGISLATIF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20000" cy="3200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S.IP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BFD-3F47-4B06-9AA2-FD6AEDCDBF15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HUBUNGAN LEGISLATIF DENGAN EKSEKUTIF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Posisi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legislative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eksekuti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konstitusi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pasca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amandemen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sejajar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Posisi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sejajar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konstitusi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pasca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amandemen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menimbulkan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lembaga</a:t>
            </a:r>
            <a:r>
              <a:rPr lang="en-US" sz="2000" dirty="0">
                <a:solidFill>
                  <a:schemeClr val="tx1"/>
                </a:solidFill>
              </a:rPr>
              <a:t> legislative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lembaga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eksekutif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misalnya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: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legislative (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). </a:t>
            </a:r>
            <a:r>
              <a:rPr lang="en-US" sz="2000" dirty="0" err="1">
                <a:solidFill>
                  <a:schemeClr val="tx1"/>
                </a:solidFill>
              </a:rPr>
              <a:t>Terdapat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5 </a:t>
            </a:r>
            <a:r>
              <a:rPr lang="en-US" sz="2000" dirty="0" err="1">
                <a:solidFill>
                  <a:schemeClr val="tx1"/>
                </a:solidFill>
              </a:rPr>
              <a:t>ayat</a:t>
            </a:r>
            <a:r>
              <a:rPr lang="en-US" sz="2000" dirty="0">
                <a:solidFill>
                  <a:schemeClr val="tx1"/>
                </a:solidFill>
              </a:rPr>
              <a:t> 1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Presiden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berhak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mngjukan</a:t>
            </a:r>
            <a:r>
              <a:rPr lang="en-US" sz="2000" dirty="0">
                <a:solidFill>
                  <a:schemeClr val="tx1"/>
                </a:solidFill>
              </a:rPr>
              <a:t> RUU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DPR”.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20 </a:t>
            </a:r>
            <a:r>
              <a:rPr lang="en-US" sz="2000" dirty="0" err="1">
                <a:solidFill>
                  <a:schemeClr val="tx1"/>
                </a:solidFill>
              </a:rPr>
              <a:t>ayat</a:t>
            </a:r>
            <a:r>
              <a:rPr lang="en-US" sz="2000" dirty="0">
                <a:solidFill>
                  <a:schemeClr val="tx1"/>
                </a:solidFill>
              </a:rPr>
              <a:t> 2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RUU </a:t>
            </a:r>
            <a:r>
              <a:rPr lang="en-US" sz="2000" dirty="0" err="1">
                <a:solidFill>
                  <a:schemeClr val="tx1"/>
                </a:solidFill>
              </a:rPr>
              <a:t>dibahas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DPR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Presiden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mendapatkan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persetujuan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bersama</a:t>
            </a:r>
            <a:r>
              <a:rPr lang="en-US" sz="2000" dirty="0">
                <a:solidFill>
                  <a:schemeClr val="tx1"/>
                </a:solidFill>
              </a:rPr>
              <a:t>”.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menyiratkan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pengurangan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legislasi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presiden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Preisden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dikembalikan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posisi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pelaksana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DPR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lembaga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Posisi</a:t>
            </a:r>
            <a:r>
              <a:rPr lang="en-US" sz="2000" dirty="0">
                <a:solidFill>
                  <a:schemeClr val="tx1"/>
                </a:solidFill>
              </a:rPr>
              <a:t> DPR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semakin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diperkuat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konstitusi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20 </a:t>
            </a:r>
            <a:r>
              <a:rPr lang="en-US" sz="2000" dirty="0" err="1">
                <a:solidFill>
                  <a:schemeClr val="tx1"/>
                </a:solidFill>
              </a:rPr>
              <a:t>ayat</a:t>
            </a:r>
            <a:r>
              <a:rPr lang="en-US" sz="2000" dirty="0">
                <a:solidFill>
                  <a:schemeClr val="tx1"/>
                </a:solidFill>
              </a:rPr>
              <a:t> 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by Tatik rohmawati, S.IP.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96200" cy="4114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administrative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kelembagaa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Terdapat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7A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diberhentikan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jabatannya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MPR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usul</a:t>
            </a:r>
            <a:r>
              <a:rPr lang="en-US" b="1" dirty="0">
                <a:solidFill>
                  <a:schemeClr val="tx1"/>
                </a:solidFill>
              </a:rPr>
              <a:t> DPR, </a:t>
            </a:r>
            <a:r>
              <a:rPr lang="en-US" b="1" dirty="0" err="1">
                <a:solidFill>
                  <a:schemeClr val="tx1"/>
                </a:solidFill>
              </a:rPr>
              <a:t>baik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pelanggaran</a:t>
            </a:r>
            <a:r>
              <a:rPr lang="en-US" b="1" dirty="0">
                <a:solidFill>
                  <a:schemeClr val="tx1"/>
                </a:solidFill>
              </a:rPr>
              <a:t> hokum </a:t>
            </a:r>
            <a:r>
              <a:rPr lang="en-US" b="1" dirty="0" err="1">
                <a:solidFill>
                  <a:schemeClr val="tx1"/>
                </a:solidFill>
              </a:rPr>
              <a:t>berupa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penghianatan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terhadp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korupsi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penyuapan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pidana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lainnya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maupun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apabila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terbukti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memenuhi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”. Dan </a:t>
            </a:r>
            <a:r>
              <a:rPr lang="en-US" b="1" dirty="0" err="1">
                <a:solidFill>
                  <a:schemeClr val="tx1"/>
                </a:solidFill>
              </a:rPr>
              <a:t>pasal</a:t>
            </a:r>
            <a:r>
              <a:rPr lang="en-US" b="1" dirty="0">
                <a:solidFill>
                  <a:schemeClr val="tx1"/>
                </a:solidFill>
              </a:rPr>
              <a:t> 7C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“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membekukan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mmbubarkan</a:t>
            </a:r>
            <a:r>
              <a:rPr lang="en-US" b="1" dirty="0">
                <a:solidFill>
                  <a:schemeClr val="tx1"/>
                </a:solidFill>
              </a:rPr>
              <a:t> DPR”.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wakil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dikontrol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serta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posisi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membubarkan</a:t>
            </a:r>
            <a:r>
              <a:rPr lang="en-US" b="1" dirty="0">
                <a:solidFill>
                  <a:schemeClr val="tx1"/>
                </a:solidFill>
              </a:rPr>
              <a:t> DPR. </a:t>
            </a:r>
            <a:r>
              <a:rPr lang="en-US" b="1" dirty="0" err="1">
                <a:solidFill>
                  <a:schemeClr val="tx1"/>
                </a:solidFill>
              </a:rPr>
              <a:t>Sepertinya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bidang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DPR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DPR bias </a:t>
            </a:r>
            <a:r>
              <a:rPr lang="en-US" b="1" dirty="0" err="1">
                <a:solidFill>
                  <a:schemeClr val="tx1"/>
                </a:solidFill>
              </a:rPr>
              <a:t>mengontrol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presiden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i="1" dirty="0">
                <a:solidFill>
                  <a:schemeClr val="tx1"/>
                </a:solidFill>
              </a:rPr>
              <a:t>check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b="1" dirty="0" err="1">
                <a:solidFill>
                  <a:schemeClr val="tx1"/>
                </a:solidFill>
              </a:rPr>
              <a:t>bersifat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searah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cenderung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legislative heavy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legislative </a:t>
            </a:r>
            <a:r>
              <a:rPr lang="en-US" b="1" dirty="0" err="1">
                <a:solidFill>
                  <a:schemeClr val="tx1"/>
                </a:solidFill>
              </a:rPr>
              <a:t>setelah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amandemen</a:t>
            </a:r>
            <a:r>
              <a:rPr lang="en-US" b="1" dirty="0">
                <a:solidFill>
                  <a:schemeClr val="tx1"/>
                </a:solidFill>
              </a:rPr>
              <a:t> UUD 1945 </a:t>
            </a:r>
            <a:r>
              <a:rPr lang="en-US" b="1" dirty="0" err="1">
                <a:solidFill>
                  <a:schemeClr val="tx1"/>
                </a:solidFill>
              </a:rPr>
              <a:t>posisinya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(horizontal),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separation of power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kekuasaan-kekuasaan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dipisahkan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lembaga-lembaga</a:t>
            </a:r>
            <a:r>
              <a:rPr lang="en-US" b="1" dirty="0">
                <a:solidFill>
                  <a:schemeClr val="tx1"/>
                </a:solidFill>
              </a:rPr>
              <a:t> Negara yang </a:t>
            </a:r>
            <a:r>
              <a:rPr lang="en-US" b="1" dirty="0" err="1">
                <a:solidFill>
                  <a:schemeClr val="tx1"/>
                </a:solidFill>
              </a:rPr>
              <a:t>sederajat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mengendalikan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lain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check and balances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imbang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awas</a:t>
            </a:r>
            <a:r>
              <a:rPr lang="en-US" b="1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20000" cy="3733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legislative yang </a:t>
            </a:r>
            <a:r>
              <a:rPr lang="en-US" b="1" dirty="0" err="1">
                <a:solidFill>
                  <a:schemeClr val="tx1"/>
                </a:solidFill>
              </a:rPr>
              <a:t>sejajar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mitra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dimaksudkan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terciptanya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kerja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harmonis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stabil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demokratis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Saling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menghargai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masing-masing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kunci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terwujudnya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kemitraan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eksekutif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HUBUNGAN LEGISLATIF DENGAN PARPOL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4267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terorganisir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anggota-anggotanya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orientasi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cita-cita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kelompok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memperoleh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kekuasaan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merebut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kedudukan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biasanya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konstitusional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kebijaksanaan-kebijaksanaan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mereka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utama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partai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menjembatani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masyarakt</a:t>
            </a:r>
            <a:r>
              <a:rPr lang="en-US" b="1" dirty="0">
                <a:solidFill>
                  <a:schemeClr val="tx1"/>
                </a:solidFill>
              </a:rPr>
              <a:t> (society)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(state)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sebaliknya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penghubung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antara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kepentingan-kepentingannya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Negara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keputusan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social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mesin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mengusung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isu-isu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selayaknya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mendengarkan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konstituennya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normative </a:t>
            </a:r>
            <a:r>
              <a:rPr lang="en-US" dirty="0" err="1">
                <a:solidFill>
                  <a:schemeClr val="tx1"/>
                </a:solidFill>
              </a:rPr>
              <a:t>parpol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perwakilan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system </a:t>
            </a:r>
            <a:r>
              <a:rPr lang="en-US" dirty="0" err="1">
                <a:solidFill>
                  <a:schemeClr val="tx1"/>
                </a:solidFill>
              </a:rPr>
              <a:t>kenegaraan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meliputi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menempatkan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perwakilan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lembaga</a:t>
            </a:r>
            <a:r>
              <a:rPr lang="en-US" dirty="0">
                <a:solidFill>
                  <a:schemeClr val="tx1"/>
                </a:solidFill>
              </a:rPr>
              <a:t> legislative,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control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literatur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tradisional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Negara, </a:t>
            </a:r>
            <a:r>
              <a:rPr lang="en-US" dirty="0" err="1">
                <a:solidFill>
                  <a:schemeClr val="tx1"/>
                </a:solidFill>
              </a:rPr>
              <a:t>menyatukan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pemimpin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memformulasikan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public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bertindak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penghubung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Negara.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by Tatik rohmawati, S.IP.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400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konstelasi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Negara,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entitas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praktis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 legislative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pelaksanaan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politik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wadah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berfungsi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menampung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legislatif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perpanjangan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maksudnya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kader-kader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parpol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duduk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kursi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parlemen</a:t>
            </a:r>
            <a:r>
              <a:rPr lang="en-US" b="1" dirty="0">
                <a:solidFill>
                  <a:schemeClr val="tx1"/>
                </a:solidFill>
              </a:rPr>
              <a:t>/legislative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mengartikan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aspirasi-aspirasi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menyuarakan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keinginan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membela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luas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SEMOGA BERMANFAAT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C15-9C17-4C31-9E29-F24AA175EDBC}" type="datetime1">
              <a:rPr lang="en-US" smtClean="0">
                <a:solidFill>
                  <a:schemeClr val="tx1"/>
                </a:solidFill>
              </a:rPr>
              <a:t>3/24/2010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A116-CF33-475E-A074-76E44F5C76CE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POLA HUBUNGAN EKSTERNAL LEGISLATIF</vt:lpstr>
      <vt:lpstr>HUBUNGAN LEGISLATIF DENGAN EKSEKUTIF</vt:lpstr>
      <vt:lpstr>LANJUTAN</vt:lpstr>
      <vt:lpstr>LANJUTAN</vt:lpstr>
      <vt:lpstr>LANJUTAN</vt:lpstr>
      <vt:lpstr>HUBUNGAN LEGISLATIF DENGAN PARPOL</vt:lpstr>
      <vt:lpstr>LANJUTAN</vt:lpstr>
      <vt:lpstr>LANJUTAN</vt:lpstr>
      <vt:lpstr>TERIMA KASIH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HUBUNGAN EKSTERNAL LEGISLATIF</dc:title>
  <dc:creator>Lenovo User</dc:creator>
  <cp:lastModifiedBy>Lenovo User</cp:lastModifiedBy>
  <cp:revision>1</cp:revision>
  <dcterms:created xsi:type="dcterms:W3CDTF">2010-03-24T16:30:04Z</dcterms:created>
  <dcterms:modified xsi:type="dcterms:W3CDTF">2010-03-24T16:55:54Z</dcterms:modified>
</cp:coreProperties>
</file>