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A1796-647E-413B-8425-A150E4D9DD8C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D6939-9971-45D8-867A-810836E592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AE9924-0F42-4EAA-9C1B-6321371525B8}" type="datetime1">
              <a:rPr lang="en-US" smtClean="0"/>
              <a:t>3/25/2010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A69338-F332-4229-B5DA-DA9D81B84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AB89BB-1545-40DA-BCF9-4D1A3C5A100F}" type="datetime1">
              <a:rPr lang="en-US" smtClean="0"/>
              <a:t>3/25/2010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A69338-F332-4229-B5DA-DA9D81B84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549513-54E5-412E-BD26-2240470FF84E}" type="datetime1">
              <a:rPr lang="en-US" smtClean="0"/>
              <a:t>3/25/2010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A69338-F332-4229-B5DA-DA9D81B84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6409D9-D44B-4F71-95A5-E9E17EC647F3}" type="datetime1">
              <a:rPr lang="en-US" smtClean="0"/>
              <a:t>3/25/2010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A69338-F332-4229-B5DA-DA9D81B84A6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8AA751-DC1A-406D-9E92-87544660F95E}" type="datetime1">
              <a:rPr lang="en-US" smtClean="0"/>
              <a:t>3/25/2010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A69338-F332-4229-B5DA-DA9D81B84A6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BE820F-5025-45A4-9139-FA1EE4A5330A}" type="datetime1">
              <a:rPr lang="en-US" smtClean="0"/>
              <a:t>3/25/2010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A69338-F332-4229-B5DA-DA9D81B84A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EB8FC-4582-4AA1-9D28-057D877B0B2A}" type="datetime1">
              <a:rPr lang="en-US" smtClean="0"/>
              <a:t>3/25/2010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A69338-F332-4229-B5DA-DA9D81B84A6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48AC86-7E44-48AC-93F4-82558EA8EB59}" type="datetime1">
              <a:rPr lang="en-US" smtClean="0"/>
              <a:t>3/25/2010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A69338-F332-4229-B5DA-DA9D81B84A6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1D5B0-AFA5-4D36-9DBE-755307802DA2}" type="datetime1">
              <a:rPr lang="en-US" smtClean="0"/>
              <a:t>3/25/2010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A69338-F332-4229-B5DA-DA9D81B84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6EC1C07-352F-43B4-B448-BE370E5628E1}" type="datetime1">
              <a:rPr lang="en-US" smtClean="0"/>
              <a:t>3/25/2010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A69338-F332-4229-B5DA-DA9D81B84A6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EEE16D-BB84-43F5-9FB0-04908AECD711}" type="datetime1">
              <a:rPr lang="en-US" smtClean="0"/>
              <a:t>3/25/2010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A69338-F332-4229-B5DA-DA9D81B84A6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AD7E1F8-0BBC-4139-8CB1-C69DCEB696B8}" type="datetime1">
              <a:rPr lang="en-US" smtClean="0"/>
              <a:t>3/25/2010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CA69338-F332-4229-B5DA-DA9D81B84A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MODUL-IV </a:t>
            </a:r>
            <a:r>
              <a:rPr lang="en-US" sz="4000" dirty="0" err="1" smtClean="0"/>
              <a:t>Membuat</a:t>
            </a:r>
            <a:r>
              <a:rPr lang="en-US" sz="4000" dirty="0" smtClean="0"/>
              <a:t> MARGIN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SetMargins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t="20000" r="43026" b="36000"/>
          <a:stretch>
            <a:fillRect/>
          </a:stretch>
        </p:blipFill>
        <p:spPr bwMode="auto">
          <a:xfrm>
            <a:off x="609600" y="11430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SetMarginsLeft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t="20000" r="50625" b="50000"/>
          <a:stretch>
            <a:fillRect/>
          </a:stretch>
        </p:blipFill>
        <p:spPr bwMode="auto">
          <a:xfrm>
            <a:off x="685800" y="1066800"/>
            <a:ext cx="7696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SetTopMargins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t="20000" r="54375" b="53000"/>
          <a:stretch>
            <a:fillRect/>
          </a:stretch>
        </p:blipFill>
        <p:spPr bwMode="auto">
          <a:xfrm>
            <a:off x="609600" y="1295400"/>
            <a:ext cx="7696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SetRightMargins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t="19000" r="50000" b="54000"/>
          <a:stretch>
            <a:fillRect/>
          </a:stretch>
        </p:blipFill>
        <p:spPr bwMode="auto">
          <a:xfrm>
            <a:off x="609600" y="11430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SetAutoPageBreaks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 l="5625" t="20000" r="42500" b="40000"/>
          <a:stretch>
            <a:fillRect/>
          </a:stretch>
        </p:blipFill>
        <p:spPr bwMode="auto">
          <a:xfrm>
            <a:off x="533400" y="1143000"/>
            <a:ext cx="7696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67000" y="2590800"/>
            <a:ext cx="42947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Terimakasih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</TotalTime>
  <Words>73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MODUL-IV Membuat MARGIN</vt:lpstr>
      <vt:lpstr>SetMargins</vt:lpstr>
      <vt:lpstr>SetMarginsLeft</vt:lpstr>
      <vt:lpstr>SetTopMargins</vt:lpstr>
      <vt:lpstr>SetRightMargins</vt:lpstr>
      <vt:lpstr>SetAutoPageBreaks</vt:lpstr>
      <vt:lpstr>Slide 7</vt:lpstr>
    </vt:vector>
  </TitlesOfParts>
  <Company>KOPO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MODUL-IV Membuat MARGIN</dc:title>
  <dc:creator>Wahyu Nurjaya WK, ST., M.Kom.</dc:creator>
  <cp:lastModifiedBy>Wahyu Nurjaya WK, ST., M.Kom.</cp:lastModifiedBy>
  <cp:revision>2</cp:revision>
  <dcterms:created xsi:type="dcterms:W3CDTF">2010-03-25T04:48:20Z</dcterms:created>
  <dcterms:modified xsi:type="dcterms:W3CDTF">2010-03-25T05:00:56Z</dcterms:modified>
</cp:coreProperties>
</file>