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F32A-ED81-48B8-8407-56E24AB1ADE0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AEB8B-F698-4794-B8E9-1C2426ED78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877-4421-429D-AB72-EBAEED7192AE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609-F0DA-4D24-9782-BB2DDF6392B9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70CE-0EBB-4914-B32D-100A6B736725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4859-17B4-43DB-9F0F-C59B0ED0081B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7E3D-ADCA-4B1B-8134-CD9E79BFF09C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9F8-2A00-46F4-B577-69A1218CC442}" type="datetime1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D70-E835-4902-82FC-9AD83FAACA6C}" type="datetime1">
              <a:rPr lang="en-US" smtClean="0"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6728-7323-415E-AECE-310C359B3A51}" type="datetime1">
              <a:rPr lang="en-US" smtClean="0"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012-6149-4698-AD3B-79AB1619B4CE}" type="datetime1">
              <a:rPr lang="en-US" smtClean="0"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62C-5FFD-4537-99C7-4312974F8CAF}" type="datetime1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A407-5BBE-4812-9AD7-9E035E94AC6D}" type="datetime1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2372-4F9B-4B59-97BA-92AE655B66BE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FC6E-FF33-4105-898B-1D0D397D7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MODUL-V </a:t>
            </a:r>
            <a:r>
              <a:rPr lang="en-US" dirty="0" err="1" smtClean="0"/>
              <a:t>Membuat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TEXT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5625" t="20000" r="37500" b="31000"/>
          <a:stretch>
            <a:fillRect/>
          </a:stretch>
        </p:blipFill>
        <p:spPr bwMode="auto">
          <a:xfrm>
            <a:off x="685800" y="1143000"/>
            <a:ext cx="784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625" t="15000" r="31250" b="15000"/>
          <a:stretch>
            <a:fillRect/>
          </a:stretch>
        </p:blipFill>
        <p:spPr bwMode="auto">
          <a:xfrm>
            <a:off x="685800" y="9906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2667000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MODUL-V Membuat Text</vt:lpstr>
      <vt:lpstr>Metode TEXT</vt:lpstr>
      <vt:lpstr>Metode WRITE</vt:lpstr>
      <vt:lpstr>Slide 4</vt:lpstr>
    </vt:vector>
  </TitlesOfParts>
  <Company>KOPO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 Nurjaya WK, ST., M.Kom.</dc:creator>
  <cp:lastModifiedBy>Wahyu Nurjaya WK, ST., M.Kom.</cp:lastModifiedBy>
  <cp:revision>2</cp:revision>
  <dcterms:created xsi:type="dcterms:W3CDTF">2010-03-25T05:04:27Z</dcterms:created>
  <dcterms:modified xsi:type="dcterms:W3CDTF">2010-03-25T05:09:58Z</dcterms:modified>
</cp:coreProperties>
</file>