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6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BF337-CBE4-4E81-AC71-D9E7728C28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0F226-4C94-4D41-BF76-AB2AEA069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0F226-4C94-4D41-BF76-AB2AEA069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8153400" cy="990599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Cooper Black" pitchFamily="18" charset="0"/>
              </a:rPr>
              <a:t>LATIHAN 3</a:t>
            </a:r>
            <a:br>
              <a:rPr lang="en-US" sz="3600" dirty="0" smtClean="0">
                <a:latin typeface="Cooper Black" pitchFamily="18" charset="0"/>
              </a:rPr>
            </a:br>
            <a:r>
              <a:rPr lang="en-US" sz="3600" dirty="0" smtClean="0">
                <a:latin typeface="Cooper Black" pitchFamily="18" charset="0"/>
              </a:rPr>
              <a:t>LATIHAN OTAK </a:t>
            </a:r>
            <a:r>
              <a:rPr lang="en-US" sz="3600" dirty="0" smtClean="0">
                <a:latin typeface="Cooper Black" pitchFamily="18" charset="0"/>
              </a:rPr>
              <a:t/>
            </a:r>
            <a:br>
              <a:rPr lang="en-US" sz="3600" dirty="0" smtClean="0">
                <a:latin typeface="Cooper Black" pitchFamily="18" charset="0"/>
              </a:rPr>
            </a:br>
            <a:r>
              <a:rPr lang="en-US" sz="3600" dirty="0" smtClean="0">
                <a:latin typeface="Cooper Black" pitchFamily="18" charset="0"/>
              </a:rPr>
              <a:t>“</a:t>
            </a:r>
            <a:r>
              <a:rPr lang="en-US" sz="3600" dirty="0" smtClean="0">
                <a:latin typeface="Cooper Black" pitchFamily="18" charset="0"/>
              </a:rPr>
              <a:t>FUNGSI KESEIMBANGAN”</a:t>
            </a:r>
            <a:br>
              <a:rPr lang="en-US" sz="3600" dirty="0" smtClean="0">
                <a:latin typeface="Cooper Black" pitchFamily="18" charset="0"/>
              </a:rPr>
            </a:br>
            <a:r>
              <a:rPr lang="en-US" sz="3600" dirty="0" smtClean="0">
                <a:latin typeface="Cooper Black" pitchFamily="18" charset="0"/>
              </a:rPr>
              <a:t>(TIM POWER BRAIN INDONESIA)</a:t>
            </a:r>
            <a:endParaRPr lang="en-US" sz="3600" dirty="0">
              <a:latin typeface="Cooper Black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5791200"/>
            <a:ext cx="4419600" cy="685800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Oleh</a:t>
            </a:r>
            <a:r>
              <a:rPr lang="en-US" sz="3600" b="1" dirty="0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. : </a:t>
            </a:r>
            <a:r>
              <a:rPr lang="en-US" sz="3600" b="1" dirty="0" err="1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Rismawaty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cript MT Bold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LATIHAN 3</a:t>
            </a:r>
            <a:br>
              <a:rPr lang="en-US" sz="3200" b="1" dirty="0" smtClean="0"/>
            </a:br>
            <a:r>
              <a:rPr lang="en-US" sz="3200" b="1" dirty="0" smtClean="0"/>
              <a:t>LATIHAN OTAK “FUNGSI KESEIMBANGAN”</a:t>
            </a:r>
            <a:br>
              <a:rPr lang="en-US" sz="3200" b="1" dirty="0" smtClean="0"/>
            </a:br>
            <a:r>
              <a:rPr lang="en-US" sz="3200" b="1" dirty="0" smtClean="0"/>
              <a:t>(TIM POWER BRAIN INDONESIA)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 BERDIRILAH DALAM KEADAAN TEGAK, RAPATKAN KEDUA KAKI ANDA. TANGAN KANAN MEMEGANG BAHU KIRI DAN TANGAN KIRI MEMEGANG BAHU KANAN, LALU PEJAMKAN KEDUA MATA ANDA. PERTAHANKAN POSISI INI; HITUNGLAH DALAM HATI, DARI 0 HINGGA 60.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182</TotalTime>
  <Words>51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LATIHAN 3 LATIHAN OTAK  “FUNGSI KESEIMBANGAN” (TIM POWER BRAIN INDONESIA)</vt:lpstr>
      <vt:lpstr>LATIHAN 3 LATIHAN OTAK “FUNGSI KESEIMBANGAN” (TIM POWER BRAIN INDONESIA)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- LATIHAN</dc:title>
  <dc:creator>Universitas Komputer Indonesia</dc:creator>
  <cp:lastModifiedBy>Universitas Komputer Indonesia</cp:lastModifiedBy>
  <cp:revision>52</cp:revision>
  <dcterms:created xsi:type="dcterms:W3CDTF">2010-03-21T12:57:08Z</dcterms:created>
  <dcterms:modified xsi:type="dcterms:W3CDTF">2010-03-27T01:51:47Z</dcterms:modified>
</cp:coreProperties>
</file>