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F337-CBE4-4E81-AC71-D9E7728C28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0F226-4C94-4D41-BF76-AB2AEA06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9F6385-74B6-41F0-87C3-35DFFD848A9B}" type="datetimeFigureOut">
              <a:rPr lang="en-US" smtClean="0"/>
              <a:pPr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6D724F-0663-48A9-80ED-CF71C417D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990599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Cooper Black" pitchFamily="18" charset="0"/>
              </a:rPr>
              <a:t>LATIHAN 5</a:t>
            </a:r>
            <a:br>
              <a:rPr lang="en-US" sz="4400" dirty="0" smtClean="0">
                <a:latin typeface="Cooper Black" pitchFamily="18" charset="0"/>
              </a:rPr>
            </a:br>
            <a:r>
              <a:rPr lang="en-US" sz="4400" dirty="0" smtClean="0">
                <a:latin typeface="Cooper Black" pitchFamily="18" charset="0"/>
              </a:rPr>
              <a:t>LATIHAN OTAK </a:t>
            </a:r>
            <a:r>
              <a:rPr lang="en-US" sz="4400" dirty="0" smtClean="0">
                <a:latin typeface="Cooper Black" pitchFamily="18" charset="0"/>
              </a:rPr>
              <a:t/>
            </a:r>
            <a:br>
              <a:rPr lang="en-US" sz="4400" dirty="0" smtClean="0">
                <a:latin typeface="Cooper Black" pitchFamily="18" charset="0"/>
              </a:rPr>
            </a:br>
            <a:r>
              <a:rPr lang="en-US" sz="3600" dirty="0" smtClean="0">
                <a:latin typeface="Cooper Black" pitchFamily="18" charset="0"/>
              </a:rPr>
              <a:t>“ KESEIMBANGAN OTAK KANAN – KIRI”</a:t>
            </a:r>
            <a:r>
              <a:rPr lang="en-US" sz="4400" dirty="0" smtClean="0">
                <a:latin typeface="Cooper Black" pitchFamily="18" charset="0"/>
              </a:rPr>
              <a:t/>
            </a:r>
            <a:br>
              <a:rPr lang="en-US" sz="4400" dirty="0" smtClean="0">
                <a:latin typeface="Cooper Black" pitchFamily="18" charset="0"/>
              </a:rPr>
            </a:br>
            <a:r>
              <a:rPr lang="en-US" sz="3200" dirty="0" smtClean="0">
                <a:latin typeface="Cooper Black" pitchFamily="18" charset="0"/>
              </a:rPr>
              <a:t>(TIM POWER BRAIN INDONESIA)</a:t>
            </a:r>
            <a:endParaRPr lang="en-US" sz="3200" dirty="0">
              <a:latin typeface="Cooper Black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5791200"/>
            <a:ext cx="4419600" cy="685800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Oleh</a:t>
            </a:r>
            <a:r>
              <a:rPr lang="en-US" sz="3600" b="1" dirty="0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. : </a:t>
            </a:r>
            <a:r>
              <a:rPr lang="en-US" sz="3600" b="1" dirty="0" err="1" smtClean="0">
                <a:solidFill>
                  <a:schemeClr val="accent1">
                    <a:satMod val="150000"/>
                  </a:schemeClr>
                </a:solidFill>
                <a:latin typeface="Script MT Bold" pitchFamily="66" charset="0"/>
                <a:ea typeface="+mj-ea"/>
                <a:cs typeface="+mj-cs"/>
              </a:rPr>
              <a:t>Rismawaty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cript MT Bold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LATIHAN 5</a:t>
            </a:r>
            <a:br>
              <a:rPr lang="en-US" sz="2400" dirty="0" smtClean="0"/>
            </a:br>
            <a:r>
              <a:rPr lang="en-US" sz="2400" dirty="0" smtClean="0"/>
              <a:t>LATIHAN OTAK “ KESEIMBANGAN OTAK KANAN – KIRI”</a:t>
            </a:r>
            <a:br>
              <a:rPr lang="en-US" sz="2400" dirty="0" smtClean="0"/>
            </a:br>
            <a:r>
              <a:rPr lang="en-US" sz="2400" dirty="0" smtClean="0"/>
              <a:t>(TIM POWER BRAIN INDONESIA)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    BUATLAH GAMBAR : LINGKARAN, PERSEGI PANJANG, DAN SEGI TIGA !, DENGAN KETENTUAN :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BAGI YANG BIASA MENGGUNAKAN TANGAN KANAN, UNTUK KEGIATAN INI GUNAKAN TANGAN KIRI ANDA.</a:t>
            </a:r>
          </a:p>
          <a:p>
            <a:pPr algn="just">
              <a:buFont typeface="Arial" charset="0"/>
              <a:buChar char="•"/>
            </a:pPr>
            <a:r>
              <a:rPr lang="en-US" dirty="0" smtClean="0"/>
              <a:t>BAGI YANG BIASA MENGGUNAKAN TANGAN KIRI, UNTUK KEGIATAN INI GUNAKAN TANGAN KANAN.</a:t>
            </a:r>
          </a:p>
          <a:p>
            <a:pPr algn="just">
              <a:buNone/>
            </a:pPr>
            <a:r>
              <a:rPr lang="en-US" dirty="0" smtClean="0"/>
              <a:t>*  APABILA ANDA TELAH SELESAI MENGGAMBAR DENGAN KETENTUAN DI ATAS, GAMBARKAN LAGI SEMUA BENTUK TERSEBUT DENGAN KEDUA TANGAN ANDA.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74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Module</vt:lpstr>
      <vt:lpstr>LATIHAN 5 LATIHAN OTAK  “ KESEIMBANGAN OTAK KANAN – KIRI” (TIM POWER BRAIN INDONESIA)</vt:lpstr>
      <vt:lpstr>LATIHAN 5 LATIHAN OTAK “ KESEIMBANGAN OTAK KANAN – KIRI” (TIM POWER BRAIN INDONESIA)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- LATIHAN</dc:title>
  <dc:creator>Universitas Komputer Indonesia</dc:creator>
  <cp:lastModifiedBy>Universitas Komputer Indonesia</cp:lastModifiedBy>
  <cp:revision>51</cp:revision>
  <dcterms:created xsi:type="dcterms:W3CDTF">2010-03-21T12:57:08Z</dcterms:created>
  <dcterms:modified xsi:type="dcterms:W3CDTF">2010-03-27T01:56:09Z</dcterms:modified>
</cp:coreProperties>
</file>