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56" r:id="rId2"/>
    <p:sldId id="27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1BF337-CBE4-4E81-AC71-D9E7728C28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0F226-4C94-4D41-BF76-AB2AEA069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990599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Cooper Black" pitchFamily="18" charset="0"/>
              </a:rPr>
              <a:t>LATIHAN 7</a:t>
            </a:r>
            <a:br>
              <a:rPr lang="en-US" sz="5400" dirty="0" smtClean="0">
                <a:latin typeface="Cooper Black" pitchFamily="18" charset="0"/>
              </a:rPr>
            </a:br>
            <a:r>
              <a:rPr lang="en-US" sz="5400" dirty="0" smtClean="0">
                <a:latin typeface="Cooper Black" pitchFamily="18" charset="0"/>
              </a:rPr>
              <a:t>LATIHAN OTAK </a:t>
            </a:r>
            <a:r>
              <a:rPr lang="en-US" sz="4400" dirty="0" smtClean="0">
                <a:latin typeface="Cooper Black" pitchFamily="18" charset="0"/>
              </a:rPr>
              <a:t>“KECERDASAN INTER DAN INTRAPERSONAL”</a:t>
            </a:r>
            <a:r>
              <a:rPr lang="en-US" sz="5400" dirty="0" smtClean="0">
                <a:latin typeface="Cooper Black" pitchFamily="18" charset="0"/>
              </a:rPr>
              <a:t/>
            </a:r>
            <a:br>
              <a:rPr lang="en-US" sz="5400" dirty="0" smtClean="0">
                <a:latin typeface="Cooper Black" pitchFamily="18" charset="0"/>
              </a:rPr>
            </a:br>
            <a:r>
              <a:rPr lang="en-US" sz="3200" dirty="0" smtClean="0">
                <a:latin typeface="Cooper Black" pitchFamily="18" charset="0"/>
              </a:rPr>
              <a:t>(TIM POWER BRAIN INDONESIA)</a:t>
            </a:r>
            <a:endParaRPr lang="en-US" sz="5400" dirty="0">
              <a:latin typeface="Cooper Black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5791200"/>
            <a:ext cx="4419600" cy="685800"/>
          </a:xfrm>
          <a:prstGeom prst="rect">
            <a:avLst/>
          </a:prstGeom>
        </p:spPr>
        <p:txBody>
          <a:bodyPr vert="horz" lIns="91440" tIns="0" rIns="45720" bIns="0" rtlCol="0" anchor="t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 smtClean="0">
                <a:solidFill>
                  <a:schemeClr val="accent1">
                    <a:satMod val="150000"/>
                  </a:schemeClr>
                </a:solidFill>
                <a:latin typeface="Script MT Bold" pitchFamily="66" charset="0"/>
                <a:ea typeface="+mj-ea"/>
                <a:cs typeface="+mj-cs"/>
              </a:rPr>
              <a:t>Oleh</a:t>
            </a:r>
            <a:r>
              <a:rPr lang="en-US" sz="3600" b="1" dirty="0" smtClean="0">
                <a:solidFill>
                  <a:schemeClr val="accent1">
                    <a:satMod val="150000"/>
                  </a:schemeClr>
                </a:solidFill>
                <a:latin typeface="Script MT Bold" pitchFamily="66" charset="0"/>
                <a:ea typeface="+mj-ea"/>
                <a:cs typeface="+mj-cs"/>
              </a:rPr>
              <a:t>. : </a:t>
            </a:r>
            <a:r>
              <a:rPr lang="en-US" sz="3600" b="1" dirty="0" err="1" smtClean="0">
                <a:solidFill>
                  <a:schemeClr val="accent1">
                    <a:satMod val="150000"/>
                  </a:schemeClr>
                </a:solidFill>
                <a:latin typeface="Script MT Bold" pitchFamily="66" charset="0"/>
                <a:ea typeface="+mj-ea"/>
                <a:cs typeface="+mj-cs"/>
              </a:rPr>
              <a:t>Rismawaty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Script MT Bold" pitchFamily="66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52728"/>
          </a:xfrm>
        </p:spPr>
        <p:txBody>
          <a:bodyPr>
            <a:noAutofit/>
          </a:bodyPr>
          <a:lstStyle/>
          <a:p>
            <a:r>
              <a:rPr lang="en-US" sz="2400" dirty="0" smtClean="0"/>
              <a:t>LATIHAN 7</a:t>
            </a:r>
            <a:br>
              <a:rPr lang="en-US" sz="2400" dirty="0" smtClean="0"/>
            </a:br>
            <a:r>
              <a:rPr lang="en-US" sz="2400" dirty="0" smtClean="0"/>
              <a:t>LATIHAN OTAK “KECERDASAN INTER DAN INTRAPERSONAL”</a:t>
            </a:r>
            <a:br>
              <a:rPr lang="en-US" sz="2400" dirty="0" smtClean="0"/>
            </a:br>
            <a:r>
              <a:rPr lang="en-US" sz="2400" dirty="0" smtClean="0"/>
              <a:t>(TIM POWER BRAIN INDONESIA)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   TULIS / SEBUTKAN 5 ORANG NAMA TEMAN –TEMAN ANDA; BESERTA SIFAT – SIFAT BAIK MEREKA !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182</TotalTime>
  <Words>27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Module</vt:lpstr>
      <vt:lpstr>LATIHAN 7 LATIHAN OTAK “KECERDASAN INTER DAN INTRAPERSONAL” (TIM POWER BRAIN INDONESIA)</vt:lpstr>
      <vt:lpstr>LATIHAN 7 LATIHAN OTAK “KECERDASAN INTER DAN INTRAPERSONAL” (TIM POWER BRAIN INDONESIA)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 - LATIHAN</dc:title>
  <dc:creator>Universitas Komputer Indonesia</dc:creator>
  <cp:lastModifiedBy>Universitas Komputer Indonesia</cp:lastModifiedBy>
  <cp:revision>51</cp:revision>
  <dcterms:created xsi:type="dcterms:W3CDTF">2010-03-21T12:57:08Z</dcterms:created>
  <dcterms:modified xsi:type="dcterms:W3CDTF">2010-03-27T02:00:26Z</dcterms:modified>
</cp:coreProperties>
</file>