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4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62D9BA8-D0C8-4F0C-9604-291236071351}" type="datetimeFigureOut">
              <a:rPr lang="en-US" smtClean="0"/>
              <a:pPr/>
              <a:t>1/14/2010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D91571E-D4E1-4A56-B720-64DF619CD6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AKSIOMA – AKSIOMA DALAM PROSES KOMUNIKASI ANTAR PRIBADI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MENURUT TUBBS DAN STEWART :</a:t>
            </a:r>
          </a:p>
          <a:p>
            <a:pPr>
              <a:buNone/>
            </a:pPr>
            <a:r>
              <a:rPr lang="en-US" sz="2400" dirty="0" smtClean="0"/>
              <a:t>	ADA </a:t>
            </a:r>
            <a:r>
              <a:rPr lang="en-US" sz="2400" dirty="0" smtClean="0"/>
              <a:t>7 </a:t>
            </a:r>
            <a:r>
              <a:rPr lang="en-US" sz="2400" dirty="0" smtClean="0"/>
              <a:t>AKSIOMA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000" dirty="0" smtClean="0"/>
              <a:t>1</a:t>
            </a:r>
            <a:r>
              <a:rPr lang="en-US" sz="2000" dirty="0" smtClean="0"/>
              <a:t>. </a:t>
            </a:r>
            <a:r>
              <a:rPr lang="en-US" sz="2400" dirty="0" smtClean="0"/>
              <a:t>ANDA TIDAK DAPAT TIDAK BERKOMUNIKASI</a:t>
            </a:r>
          </a:p>
          <a:p>
            <a:pPr>
              <a:buNone/>
            </a:pPr>
            <a:r>
              <a:rPr lang="en-US" sz="2400" dirty="0" smtClean="0"/>
              <a:t>2. KOMUNIKASI MELIBATKAN TIGA HAL, ISI, RELASI, PENGARUH</a:t>
            </a:r>
          </a:p>
          <a:p>
            <a:pPr>
              <a:buNone/>
            </a:pPr>
            <a:r>
              <a:rPr lang="en-US" sz="2400" dirty="0" smtClean="0"/>
              <a:t>3. KOMUNIKASI BISA MEMPERKUAT DAN MELEMAHKAN SUATU PESAN TERHADAP SESAMA</a:t>
            </a:r>
          </a:p>
          <a:p>
            <a:pPr>
              <a:buNone/>
            </a:pPr>
            <a:r>
              <a:rPr lang="en-US" sz="2400" dirty="0" smtClean="0"/>
              <a:t>4. KOMUNIKASI BERADA PADA JARAK THERAPEUTIC KE ARAH PATOLOGIS</a:t>
            </a:r>
          </a:p>
          <a:p>
            <a:pPr>
              <a:buNone/>
            </a:pPr>
            <a:r>
              <a:rPr lang="en-US" sz="2400" dirty="0" smtClean="0"/>
              <a:t>5. KOMUNIKASI ADALAH SUATU PROSES YANG DINAMIS</a:t>
            </a:r>
          </a:p>
          <a:p>
            <a:pPr>
              <a:buNone/>
            </a:pPr>
            <a:r>
              <a:rPr lang="en-US" sz="2400" dirty="0" smtClean="0"/>
              <a:t>6. KOMUNIKASI ADALAH SUATU YANG KOMPLEK</a:t>
            </a:r>
          </a:p>
          <a:p>
            <a:pPr>
              <a:buNone/>
            </a:pPr>
            <a:r>
              <a:rPr lang="en-US" sz="2400" dirty="0" smtClean="0"/>
              <a:t>7. DALAM KOMUNIKASI PESANLAH YANG DIKOMUNIKASIKAN BUKAN MAKNA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457</TotalTime>
  <Words>13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Metro</vt:lpstr>
      <vt:lpstr>AKSIOMA – AKSIOMA DALAM PROSES KOMUNIKASI ANTAR PRIBADI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ANTAR PRIBADI</dc:title>
  <dc:creator>Universitas Komputer Indonesia</dc:creator>
  <cp:lastModifiedBy>Universitas Komputer Indonesia</cp:lastModifiedBy>
  <cp:revision>95</cp:revision>
  <dcterms:created xsi:type="dcterms:W3CDTF">2010-01-11T16:19:10Z</dcterms:created>
  <dcterms:modified xsi:type="dcterms:W3CDTF">2010-01-14T08:49:42Z</dcterms:modified>
</cp:coreProperties>
</file>