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DAYA TARIK ANTAR PRIBADI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5 FAKTOR UTAMA YANG MEMPENGARUHI DAYA TARIK :</a:t>
            </a:r>
          </a:p>
          <a:p>
            <a:pPr algn="just">
              <a:buNone/>
            </a:pPr>
            <a:endParaRPr lang="en-US" sz="2400" dirty="0" smtClean="0"/>
          </a:p>
          <a:p>
            <a:pPr>
              <a:buAutoNum type="arabicPeriod"/>
            </a:pPr>
            <a:r>
              <a:rPr lang="en-US" sz="2800" dirty="0" smtClean="0"/>
              <a:t>DAYA TARIK (FISIK DAN KEPRIBADIAN)</a:t>
            </a:r>
          </a:p>
          <a:p>
            <a:pPr>
              <a:buAutoNum type="arabicPeriod"/>
            </a:pPr>
            <a:r>
              <a:rPr lang="en-US" sz="2800" dirty="0" smtClean="0"/>
              <a:t>KEDEKATAN (PROKSEMIK)</a:t>
            </a:r>
          </a:p>
          <a:p>
            <a:pPr>
              <a:buAutoNum type="arabicPeriod"/>
            </a:pPr>
            <a:r>
              <a:rPr lang="en-US" sz="2800" dirty="0" smtClean="0"/>
              <a:t>PENGUKUHAN</a:t>
            </a:r>
          </a:p>
          <a:p>
            <a:pPr>
              <a:buAutoNum type="arabicPeriod"/>
            </a:pPr>
            <a:r>
              <a:rPr lang="en-US" sz="2800" dirty="0" smtClean="0"/>
              <a:t>KESAMAAN</a:t>
            </a:r>
          </a:p>
          <a:p>
            <a:pPr>
              <a:buAutoNum type="arabicPeriod"/>
            </a:pPr>
            <a:r>
              <a:rPr lang="en-US" sz="2800" dirty="0" smtClean="0"/>
              <a:t>SIFAT SALING MELENGKAPI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457</TotalTime>
  <Words>28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DAYA TARIK ANTAR PRIBADI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PRIBADI</dc:title>
  <dc:creator>Universitas Komputer Indonesia</dc:creator>
  <cp:lastModifiedBy>Universitas Komputer Indonesia</cp:lastModifiedBy>
  <cp:revision>96</cp:revision>
  <dcterms:created xsi:type="dcterms:W3CDTF">2010-01-11T16:19:10Z</dcterms:created>
  <dcterms:modified xsi:type="dcterms:W3CDTF">2010-01-14T08:49:59Z</dcterms:modified>
</cp:coreProperties>
</file>