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DA186-D989-474B-954D-EB6FAE20962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BA01E-4EA9-4A97-B4C1-5A65F8AC3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DA186-D989-474B-954D-EB6FAE20962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BA01E-4EA9-4A97-B4C1-5A65F8AC3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DA186-D989-474B-954D-EB6FAE20962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BA01E-4EA9-4A97-B4C1-5A65F8AC3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DA186-D989-474B-954D-EB6FAE20962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BA01E-4EA9-4A97-B4C1-5A65F8AC3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DA186-D989-474B-954D-EB6FAE20962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BA01E-4EA9-4A97-B4C1-5A65F8AC3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DA186-D989-474B-954D-EB6FAE20962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BA01E-4EA9-4A97-B4C1-5A65F8AC3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DA186-D989-474B-954D-EB6FAE20962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BA01E-4EA9-4A97-B4C1-5A65F8AC3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DA186-D989-474B-954D-EB6FAE20962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BA01E-4EA9-4A97-B4C1-5A65F8AC3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DA186-D989-474B-954D-EB6FAE20962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BA01E-4EA9-4A97-B4C1-5A65F8AC3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DA186-D989-474B-954D-EB6FAE20962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BA01E-4EA9-4A97-B4C1-5A65F8AC3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DA186-D989-474B-954D-EB6FAE20962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BA01E-4EA9-4A97-B4C1-5A65F8AC3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32DA186-D989-474B-954D-EB6FAE20962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BBBA01E-4EA9-4A97-B4C1-5A65F8AC3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2643182"/>
            <a:ext cx="7406640" cy="1472184"/>
          </a:xfrm>
        </p:spPr>
        <p:txBody>
          <a:bodyPr/>
          <a:lstStyle/>
          <a:p>
            <a:pPr algn="ctr"/>
            <a:r>
              <a:rPr lang="en-US" dirty="0" smtClean="0"/>
              <a:t>SISTEM KOMUNIKASI INTERPERSONAL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Usaha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petunjuk-petunjuk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penanggap</a:t>
            </a:r>
            <a:r>
              <a:rPr lang="en-US" dirty="0" smtClean="0"/>
              <a:t> (</a:t>
            </a:r>
            <a:r>
              <a:rPr lang="en-US" dirty="0" err="1" smtClean="0"/>
              <a:t>menurut</a:t>
            </a:r>
            <a:r>
              <a:rPr lang="en-US" dirty="0" smtClean="0"/>
              <a:t> Irving </a:t>
            </a:r>
            <a:r>
              <a:rPr lang="en-US" dirty="0" err="1" smtClean="0"/>
              <a:t>Goffman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impression management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Perlengkaan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Front.</a:t>
            </a:r>
            <a:r>
              <a:rPr lang="en-US" dirty="0" smtClean="0"/>
              <a:t> </a:t>
            </a:r>
            <a:r>
              <a:rPr lang="en-US" i="1" dirty="0" smtClean="0"/>
              <a:t>Front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</a:t>
            </a:r>
          </a:p>
          <a:p>
            <a:r>
              <a:rPr lang="en-US" dirty="0" smtClean="0"/>
              <a:t>Setting (</a:t>
            </a:r>
            <a:r>
              <a:rPr lang="en-US" dirty="0" err="1" smtClean="0"/>
              <a:t>panggung</a:t>
            </a:r>
            <a:r>
              <a:rPr lang="en-US" dirty="0" smtClean="0"/>
              <a:t>) :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Penampilan</a:t>
            </a:r>
            <a:r>
              <a:rPr lang="en-US" dirty="0" smtClean="0"/>
              <a:t> :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pertunjuk</a:t>
            </a:r>
            <a:r>
              <a:rPr lang="en-US" dirty="0" smtClean="0"/>
              <a:t> </a:t>
            </a:r>
            <a:r>
              <a:rPr lang="en-US" dirty="0" err="1" smtClean="0"/>
              <a:t>artifaktual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Gaya </a:t>
            </a:r>
            <a:r>
              <a:rPr lang="en-US" dirty="0" err="1" smtClean="0"/>
              <a:t>bertingkah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(</a:t>
            </a:r>
            <a:r>
              <a:rPr lang="en-US" i="1" dirty="0" smtClean="0"/>
              <a:t>manner</a:t>
            </a:r>
            <a:r>
              <a:rPr lang="en-US" dirty="0" smtClean="0"/>
              <a:t>) :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, </a:t>
            </a:r>
            <a:r>
              <a:rPr lang="en-US" dirty="0" err="1" smtClean="0"/>
              <a:t>duduk</a:t>
            </a:r>
            <a:r>
              <a:rPr lang="en-US" dirty="0" smtClean="0"/>
              <a:t>, </a:t>
            </a:r>
            <a:r>
              <a:rPr lang="en-US" dirty="0" err="1" smtClean="0"/>
              <a:t>berbicara</a:t>
            </a:r>
            <a:r>
              <a:rPr lang="en-US" dirty="0" smtClean="0"/>
              <a:t>, </a:t>
            </a:r>
            <a:r>
              <a:rPr lang="en-US" dirty="0" err="1" smtClean="0"/>
              <a:t>memandang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 interpersonal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 :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, </a:t>
            </a:r>
            <a:r>
              <a:rPr lang="en-US" dirty="0" err="1" smtClean="0"/>
              <a:t>terjadilah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self-fulfilling prophecy </a:t>
            </a:r>
            <a:r>
              <a:rPr lang="en-US" dirty="0" smtClean="0"/>
              <a:t>(</a:t>
            </a:r>
            <a:r>
              <a:rPr lang="en-US" dirty="0" err="1" smtClean="0"/>
              <a:t>nubuat</a:t>
            </a:r>
            <a:r>
              <a:rPr lang="en-US" dirty="0" smtClean="0"/>
              <a:t> yang </a:t>
            </a:r>
            <a:r>
              <a:rPr lang="en-US" dirty="0" err="1" smtClean="0"/>
              <a:t>dipenuhi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	SEPSI INTERPERSONAL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21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PERSEPSI OBJEK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PERSEPSI INTERPERSONAL</a:t>
                      </a:r>
                      <a:endParaRPr lang="en-US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Stimuli </a:t>
                      </a:r>
                      <a:r>
                        <a:rPr lang="en-US" dirty="0" err="1" smtClean="0"/>
                        <a:t>ditangkap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oleh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indera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melalui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benda-benda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fisik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Stimuli </a:t>
                      </a:r>
                      <a:r>
                        <a:rPr lang="en-US" dirty="0" err="1" smtClean="0"/>
                        <a:t>disampaikan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</a:t>
                      </a:r>
                      <a:r>
                        <a:rPr lang="en-US" dirty="0" err="1" smtClean="0"/>
                        <a:t>elalui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lambang</a:t>
                      </a:r>
                      <a:r>
                        <a:rPr lang="en-US" dirty="0" smtClean="0"/>
                        <a:t> verbal 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grafis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disampaikan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pihak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ketiga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meneliti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sifat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batiniah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Mencoba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memahami</a:t>
                      </a:r>
                      <a:r>
                        <a:rPr lang="en-US" dirty="0" smtClean="0"/>
                        <a:t> motif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suatu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tindakan</a:t>
                      </a:r>
                      <a:endParaRPr lang="en-US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Objek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berreaksi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kepada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manusia,kitapun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memberikan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reaksi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emosional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Adanya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proses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saling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mempengaruhi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emosional</a:t>
                      </a:r>
                      <a:endParaRPr lang="en-US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Objek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relatif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tetap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Manusia</a:t>
                      </a:r>
                      <a:r>
                        <a:rPr lang="en-US" dirty="0" smtClean="0"/>
                        <a:t> </a:t>
                      </a:r>
                      <a:r>
                        <a:rPr lang="en-US" smtClean="0"/>
                        <a:t>berubah-ubah</a:t>
                      </a:r>
                      <a:endParaRPr lang="en-US" dirty="0"/>
                    </a:p>
                  </a:txBody>
                  <a:tcPr marL="83326" marR="8332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smtClean="0"/>
              <a:t>Situasional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Interpersonal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Verbal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Primacy </a:t>
            </a:r>
            <a:r>
              <a:rPr lang="en-US" i="1" dirty="0" smtClean="0"/>
              <a:t>Effect </a:t>
            </a:r>
            <a:r>
              <a:rPr lang="en-US" dirty="0" smtClean="0"/>
              <a:t>: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Prosemik</a:t>
            </a:r>
            <a:r>
              <a:rPr lang="en-US" dirty="0" smtClean="0"/>
              <a:t> :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Keakraban</a:t>
            </a:r>
            <a:endParaRPr lang="en-US" dirty="0" smtClean="0"/>
          </a:p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 lain</a:t>
            </a:r>
          </a:p>
          <a:p>
            <a:r>
              <a:rPr lang="en-US" dirty="0" smtClean="0"/>
              <a:t>Cara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,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kinesik</a:t>
            </a:r>
            <a:r>
              <a:rPr lang="en-US" dirty="0" smtClean="0"/>
              <a:t> :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,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mempercayainya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wajah</a:t>
            </a:r>
            <a:r>
              <a:rPr lang="en-US" dirty="0" smtClean="0"/>
              <a:t> :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sensitif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wajah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paralinguistik</a:t>
            </a:r>
            <a:r>
              <a:rPr lang="en-US" dirty="0" smtClean="0"/>
              <a:t> :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mengucapkan</a:t>
            </a:r>
            <a:r>
              <a:rPr lang="en-US" dirty="0" smtClean="0"/>
              <a:t> </a:t>
            </a:r>
            <a:r>
              <a:rPr lang="en-US" dirty="0" err="1" smtClean="0"/>
              <a:t>lambang-lambang</a:t>
            </a:r>
            <a:r>
              <a:rPr lang="en-US" dirty="0" smtClean="0"/>
              <a:t> verbal, </a:t>
            </a:r>
            <a:r>
              <a:rPr lang="en-US" dirty="0" err="1" smtClean="0"/>
              <a:t>misalnya</a:t>
            </a:r>
            <a:r>
              <a:rPr lang="en-US" dirty="0" smtClean="0"/>
              <a:t> nada </a:t>
            </a:r>
            <a:r>
              <a:rPr lang="en-US" dirty="0" err="1" smtClean="0"/>
              <a:t>suara</a:t>
            </a:r>
            <a:r>
              <a:rPr lang="en-US" dirty="0" smtClean="0"/>
              <a:t>, volume </a:t>
            </a:r>
            <a:r>
              <a:rPr lang="en-US" dirty="0" err="1" smtClean="0"/>
              <a:t>suara</a:t>
            </a:r>
            <a:r>
              <a:rPr lang="en-US" dirty="0" smtClean="0"/>
              <a:t>, tempo, </a:t>
            </a:r>
            <a:r>
              <a:rPr lang="en-US" dirty="0" err="1" smtClean="0"/>
              <a:t>gaya</a:t>
            </a:r>
            <a:r>
              <a:rPr lang="en-US" dirty="0" smtClean="0"/>
              <a:t> verbal/</a:t>
            </a:r>
            <a:r>
              <a:rPr lang="en-US" dirty="0" err="1" smtClean="0"/>
              <a:t>dialek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(</a:t>
            </a:r>
            <a:r>
              <a:rPr lang="en-US" dirty="0" err="1" smtClean="0"/>
              <a:t>perolaku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artifaktual</a:t>
            </a:r>
            <a:r>
              <a:rPr lang="en-US" dirty="0" smtClean="0"/>
              <a:t> : </a:t>
            </a:r>
            <a:r>
              <a:rPr lang="en-US" dirty="0" err="1" smtClean="0"/>
              <a:t>penampilan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Faktor</a:t>
            </a:r>
            <a:r>
              <a:rPr lang="en-US" dirty="0" smtClean="0"/>
              <a:t> Personal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Interpersonal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Pengalaman</a:t>
            </a:r>
            <a:endParaRPr lang="en-US" dirty="0" smtClean="0"/>
          </a:p>
          <a:p>
            <a:r>
              <a:rPr lang="en-US" dirty="0" err="1" smtClean="0"/>
              <a:t>Motivasi</a:t>
            </a:r>
            <a:endParaRPr lang="en-US" dirty="0" smtClean="0"/>
          </a:p>
          <a:p>
            <a:r>
              <a:rPr lang="en-US" dirty="0" err="1" smtClean="0"/>
              <a:t>Kepribadian</a:t>
            </a:r>
            <a:r>
              <a:rPr lang="en-US" dirty="0" smtClean="0"/>
              <a:t>,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proyeksi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mengeksternalisasikan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endParaRPr lang="en-US" dirty="0" smtClean="0"/>
          </a:p>
          <a:p>
            <a:r>
              <a:rPr lang="en-US" dirty="0" err="1" smtClean="0"/>
              <a:t>Persepsi</a:t>
            </a:r>
            <a:r>
              <a:rPr lang="en-US" dirty="0" smtClean="0"/>
              <a:t> interpersonal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interpersonal.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Stereotyping</a:t>
            </a:r>
            <a:r>
              <a:rPr lang="en-US" dirty="0" smtClean="0"/>
              <a:t> :</a:t>
            </a:r>
            <a:r>
              <a:rPr lang="en-US" dirty="0" err="1" smtClean="0"/>
              <a:t>pengalaman-pengalaman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dimasukan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laci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kesamaannya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Implicit Personality Theory </a:t>
            </a:r>
            <a:r>
              <a:rPr lang="en-US" dirty="0" smtClean="0"/>
              <a:t>: </a:t>
            </a:r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menggunakannya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bebrperan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psikolog</a:t>
            </a:r>
            <a:r>
              <a:rPr lang="en-US" dirty="0" smtClean="0"/>
              <a:t> </a:t>
            </a:r>
            <a:r>
              <a:rPr lang="en-US" dirty="0" err="1" smtClean="0"/>
              <a:t>amatiran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Atribusi</a:t>
            </a:r>
            <a:r>
              <a:rPr lang="en-US" dirty="0" smtClean="0"/>
              <a:t> :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menyimpulkan</a:t>
            </a:r>
            <a:r>
              <a:rPr lang="en-US" dirty="0" smtClean="0"/>
              <a:t> motif,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perilakunya</a:t>
            </a:r>
            <a:r>
              <a:rPr lang="en-US" dirty="0" smtClean="0"/>
              <a:t> yang </a:t>
            </a:r>
            <a:r>
              <a:rPr lang="en-US" dirty="0" err="1" smtClean="0"/>
              <a:t>tampak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Atribusi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1.  </a:t>
            </a:r>
            <a:r>
              <a:rPr lang="en-US" dirty="0" err="1" smtClean="0"/>
              <a:t>Atribusi</a:t>
            </a:r>
            <a:r>
              <a:rPr lang="en-US" dirty="0" smtClean="0"/>
              <a:t> </a:t>
            </a:r>
            <a:r>
              <a:rPr lang="en-US" dirty="0" err="1" smtClean="0"/>
              <a:t>kausalitas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kausalitas</a:t>
            </a:r>
            <a:r>
              <a:rPr lang="en-US" dirty="0" smtClean="0"/>
              <a:t> internal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Kausalitas</a:t>
            </a:r>
            <a:r>
              <a:rPr lang="en-US" dirty="0" smtClean="0"/>
              <a:t> </a:t>
            </a:r>
            <a:r>
              <a:rPr lang="en-US" dirty="0" smtClean="0"/>
              <a:t>internal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Konsensus</a:t>
            </a:r>
            <a:r>
              <a:rPr lang="en-US" dirty="0" smtClean="0"/>
              <a:t> :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penanggap</a:t>
            </a:r>
            <a:endParaRPr lang="en-US" dirty="0" smtClean="0"/>
          </a:p>
          <a:p>
            <a:r>
              <a:rPr lang="en-US" dirty="0" err="1" smtClean="0"/>
              <a:t>Konsistensi</a:t>
            </a:r>
            <a:r>
              <a:rPr lang="en-US" dirty="0" smtClean="0"/>
              <a:t> :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penanggap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lain.</a:t>
            </a:r>
          </a:p>
          <a:p>
            <a:r>
              <a:rPr lang="en-US" dirty="0" err="1" smtClean="0"/>
              <a:t>Kekhasan</a:t>
            </a:r>
            <a:r>
              <a:rPr lang="en-US" dirty="0" smtClean="0"/>
              <a:t> :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lain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Apabila</a:t>
            </a:r>
            <a:r>
              <a:rPr lang="en-US" dirty="0" smtClean="0"/>
              <a:t> 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atribusi</a:t>
            </a:r>
            <a:r>
              <a:rPr lang="en-US" dirty="0" smtClean="0"/>
              <a:t> </a:t>
            </a:r>
            <a:r>
              <a:rPr lang="en-US" dirty="0" err="1" smtClean="0"/>
              <a:t>kausalitas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2.Tribusi </a:t>
            </a:r>
            <a:r>
              <a:rPr lang="en-US" dirty="0" err="1" smtClean="0"/>
              <a:t>kejujuran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Sejauhmana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yang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endParaRPr lang="en-US" dirty="0" smtClean="0"/>
          </a:p>
          <a:p>
            <a:r>
              <a:rPr lang="en-US" dirty="0" err="1" smtClean="0"/>
              <a:t>Sejauhmana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</TotalTime>
  <Words>380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SISTEM KOMUNIKASI INTERPERSONAL</vt:lpstr>
      <vt:lpstr>PER SEPSI INTERPERSONAL</vt:lpstr>
      <vt:lpstr>Faktor Situasional Pada Persepsi Interpersonal</vt:lpstr>
      <vt:lpstr>Slide 4</vt:lpstr>
      <vt:lpstr>Slide 5</vt:lpstr>
      <vt:lpstr>Faktor Personal Pada Persepsi Interpersonal</vt:lpstr>
      <vt:lpstr>Proses pembentukan Kesan</vt:lpstr>
      <vt:lpstr>Slide 8</vt:lpstr>
      <vt:lpstr>Slide 9</vt:lpstr>
      <vt:lpstr>Proses Pengelolaan Kesan</vt:lpstr>
      <vt:lpstr>Slide 11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KOMUNIKASI INTERPERSONAL</dc:title>
  <dc:creator>Valued Acer Customer</dc:creator>
  <cp:lastModifiedBy>Valued Acer Customer</cp:lastModifiedBy>
  <cp:revision>11</cp:revision>
  <dcterms:created xsi:type="dcterms:W3CDTF">2010-03-27T05:41:16Z</dcterms:created>
  <dcterms:modified xsi:type="dcterms:W3CDTF">2010-03-29T18:12:04Z</dcterms:modified>
</cp:coreProperties>
</file>