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35E05-D67A-4907-8A9F-42443C943BFA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9D102-A646-40C4-9379-BE1C19038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7A6A-3F85-4939-9404-DF9334F3C60D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038E-9F73-4DE0-B497-A62222CDE028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404C-E3E6-43B0-BB43-5A2F876BCF3D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9A8A-9639-4C8E-A893-0D14D5E3682F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D2B7-C2D5-435B-BB4C-3D3FDE5898B7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C82-93EC-4505-B2BC-8181EE6A3818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BF2-E842-48AE-A6AB-2A7892402A20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3F1A-D675-4AFC-A699-BA160FAD01BD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AA3-29EE-466D-8385-3C7BB0D2A014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5CD-C3FC-44A7-8C12-1EAEAC6FA830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7B1-ED41-4AA3-8188-969D05C15486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3AC6-AF58-4881-B781-5BFC7D4E9EF9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4000" r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MEMODIFIKASI TAMPILAN DAN RANCANGAN TABEL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25908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Disampaikan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Mata </a:t>
            </a:r>
            <a:r>
              <a:rPr lang="en-US" sz="2400" dirty="0" err="1" smtClean="0">
                <a:solidFill>
                  <a:schemeClr val="tx1"/>
                </a:solidFill>
              </a:rPr>
              <a:t>Kuliah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Komputer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Aplikasi</a:t>
            </a:r>
            <a:r>
              <a:rPr lang="en-US" sz="2400" dirty="0" smtClean="0">
                <a:solidFill>
                  <a:schemeClr val="tx1"/>
                </a:solidFill>
              </a:rPr>
              <a:t> IP-II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Dosen</a:t>
            </a:r>
            <a:r>
              <a:rPr lang="en-US" sz="2400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TATIK ROHMAWATI, S.IP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5FC5-1EF2-47CC-9100-6F2B33664B15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696200" cy="5105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b="1" dirty="0" smtClean="0">
                <a:solidFill>
                  <a:schemeClr val="tx1"/>
                </a:solidFill>
              </a:rPr>
              <a:t>Mengolah dan Mengatur Tampilan Data.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algn="just"/>
            <a:r>
              <a:rPr lang="id-ID" dirty="0" smtClean="0">
                <a:solidFill>
                  <a:schemeClr val="tx1"/>
                </a:solidFill>
              </a:rPr>
              <a:t>Mengolah tampilan field dan record.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algn="just"/>
            <a:r>
              <a:rPr lang="id-ID" dirty="0" smtClean="0">
                <a:solidFill>
                  <a:schemeClr val="tx1"/>
                </a:solidFill>
              </a:rPr>
              <a:t>Mengatur tampilan data pada tabel.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 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Menyaring</a:t>
            </a:r>
            <a:r>
              <a:rPr lang="en-US" b="1" dirty="0" smtClean="0">
                <a:solidFill>
                  <a:schemeClr val="tx1"/>
                </a:solidFill>
              </a:rPr>
              <a:t> Data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menampilkan</a:t>
            </a:r>
            <a:r>
              <a:rPr lang="en-US" dirty="0" smtClean="0">
                <a:solidFill>
                  <a:schemeClr val="tx1"/>
                </a:solidFill>
              </a:rPr>
              <a:t> data-data record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lriteria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Adapun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jenisnya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Filter by form,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menyaring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 criteria </a:t>
            </a:r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jendela</a:t>
            </a:r>
            <a:r>
              <a:rPr lang="en-US" dirty="0" smtClean="0">
                <a:solidFill>
                  <a:schemeClr val="tx1"/>
                </a:solidFill>
              </a:rPr>
              <a:t> datasheet yang </a:t>
            </a:r>
            <a:r>
              <a:rPr lang="en-US" dirty="0" err="1" smtClean="0">
                <a:solidFill>
                  <a:schemeClr val="tx1"/>
                </a:solidFill>
              </a:rPr>
              <a:t>masih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kosong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Filter,yaitu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menyaring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kriteria</a:t>
            </a:r>
            <a:r>
              <a:rPr lang="en-US" dirty="0" smtClean="0">
                <a:solidFill>
                  <a:schemeClr val="tx1"/>
                </a:solidFill>
              </a:rPr>
              <a:t> field.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Selection,yaitu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field </a:t>
            </a:r>
            <a:r>
              <a:rPr lang="en-US" dirty="0" err="1" smtClean="0">
                <a:solidFill>
                  <a:schemeClr val="tx1"/>
                </a:solidFill>
              </a:rPr>
              <a:t>aktif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kriteria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tersedia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selection. 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7A6A-3F85-4939-9404-DF9334F3C60D}" type="datetime1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8000" r="-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76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MENCARI DAN MENGGANTI DATA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343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beberapa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cara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mengganti</a:t>
            </a:r>
            <a:r>
              <a:rPr lang="en-US" b="1" dirty="0" smtClean="0">
                <a:solidFill>
                  <a:schemeClr val="tx1"/>
                </a:solidFill>
              </a:rPr>
              <a:t> data, </a:t>
            </a:r>
            <a:r>
              <a:rPr lang="en-US" b="1" dirty="0" err="1" smtClean="0">
                <a:solidFill>
                  <a:schemeClr val="tx1"/>
                </a:solidFill>
              </a:rPr>
              <a:t>antara</a:t>
            </a:r>
            <a:r>
              <a:rPr lang="en-US" b="1" dirty="0" smtClean="0">
                <a:solidFill>
                  <a:schemeClr val="tx1"/>
                </a:solidFill>
              </a:rPr>
              <a:t> lain :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kotak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isian</a:t>
            </a:r>
            <a:r>
              <a:rPr lang="en-US" b="1" dirty="0" smtClean="0">
                <a:solidFill>
                  <a:schemeClr val="tx1"/>
                </a:solidFill>
              </a:rPr>
              <a:t> Search yang </a:t>
            </a:r>
            <a:r>
              <a:rPr lang="en-US" b="1" dirty="0" err="1" smtClean="0">
                <a:solidFill>
                  <a:schemeClr val="tx1"/>
                </a:solidFill>
              </a:rPr>
              <a:t>berfungsi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mencari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tabel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fasilitas</a:t>
            </a:r>
            <a:r>
              <a:rPr lang="en-US" b="1" dirty="0" smtClean="0">
                <a:solidFill>
                  <a:schemeClr val="tx1"/>
                </a:solidFill>
              </a:rPr>
              <a:t> Find,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sebuah</a:t>
            </a:r>
            <a:r>
              <a:rPr lang="en-US" b="1" dirty="0" smtClean="0">
                <a:solidFill>
                  <a:schemeClr val="tx1"/>
                </a:solidFill>
              </a:rPr>
              <a:t> record yang </a:t>
            </a:r>
            <a:r>
              <a:rPr lang="en-US" b="1" dirty="0" err="1" smtClean="0">
                <a:solidFill>
                  <a:schemeClr val="tx1"/>
                </a:solidFill>
              </a:rPr>
              <a:t>berisi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tertentu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fasilitas</a:t>
            </a:r>
            <a:r>
              <a:rPr lang="en-US" b="1" dirty="0" smtClean="0">
                <a:solidFill>
                  <a:schemeClr val="tx1"/>
                </a:solidFill>
              </a:rPr>
              <a:t> replace 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Berguna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mengganti</a:t>
            </a:r>
            <a:r>
              <a:rPr lang="en-US" b="1" dirty="0" smtClean="0">
                <a:solidFill>
                  <a:schemeClr val="tx1"/>
                </a:solidFill>
              </a:rPr>
              <a:t> data yang </a:t>
            </a:r>
            <a:r>
              <a:rPr lang="en-US" b="1" dirty="0" err="1" smtClean="0">
                <a:solidFill>
                  <a:schemeClr val="tx1"/>
                </a:solidFill>
              </a:rPr>
              <a:t>ditemukan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telah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tentukan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7A6A-3F85-4939-9404-DF9334F3C60D}" type="datetime1">
              <a:rPr lang="en-US" smtClean="0">
                <a:solidFill>
                  <a:schemeClr val="tx1"/>
                </a:solidFill>
              </a:rPr>
              <a:pPr/>
              <a:t>3/21/2010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BUAT TABEL BARU !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7A6A-3F85-4939-9404-DF9334F3C60D}" type="datetime1">
              <a:rPr lang="en-US" smtClean="0">
                <a:solidFill>
                  <a:schemeClr val="tx1"/>
                </a:solidFill>
              </a:rPr>
              <a:pPr/>
              <a:t>3/21/2010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TERIMA KASIH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BERMANFAAT….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7A6A-3F85-4939-9404-DF9334F3C60D}" type="datetime1">
              <a:rPr lang="en-US" smtClean="0">
                <a:solidFill>
                  <a:schemeClr val="tx1"/>
                </a:solidFill>
              </a:rPr>
              <a:pPr/>
              <a:t>3/21/2010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170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MEMODIFIKASI TAMPILAN DAN RANCANGAN TABEL </vt:lpstr>
      <vt:lpstr>Slide 2</vt:lpstr>
      <vt:lpstr>MENCARI DAN MENGGANTI DATA </vt:lpstr>
      <vt:lpstr>LATIHAN</vt:lpstr>
      <vt:lpstr>TERIMA KASIH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MEMODIFIKASI TAMPILAN DAN RANCANGAN TABEL </dc:title>
  <dc:creator>Lenovo User</dc:creator>
  <cp:lastModifiedBy>Lenovo User</cp:lastModifiedBy>
  <cp:revision>3</cp:revision>
  <dcterms:created xsi:type="dcterms:W3CDTF">2010-03-20T16:04:04Z</dcterms:created>
  <dcterms:modified xsi:type="dcterms:W3CDTF">2010-03-21T06:24:38Z</dcterms:modified>
</cp:coreProperties>
</file>