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2C226-7D41-4848-B8E8-AB590B2021B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CCA4D-86C8-4F67-879C-43E995A12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1132-879A-4D17-8624-CF2CA02AAA1A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A50-46D1-4D37-B900-4872F2D8EC3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4397B-8615-4AFB-BFDC-BAD2B257741E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4C0EB-2522-48DC-AD74-A3FDED7BC519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212DA-CFFF-446B-89A0-3985FCF4FE18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DDE4E-5DA1-408B-9D56-59CAC971C97F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47C73-FDE5-4F28-8318-12A44AE9893C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C84E0-A24E-4835-83E1-1BEB5CB7EBD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898D28-A3C8-4F7F-888A-485E99EC1B90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397B-8615-4AFB-BFDC-BAD2B257741E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E97C7C-2C0F-497E-B679-901FBADE6CF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11132-879A-4D17-8624-CF2CA02AAA1A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EFA50-46D1-4D37-B900-4872F2D8EC3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4397B-8615-4AFB-BFDC-BAD2B257741E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4C0EB-2522-48DC-AD74-A3FDED7BC519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212DA-CFFF-446B-89A0-3985FCF4FE18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DDE4E-5DA1-408B-9D56-59CAC971C97F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47C73-FDE5-4F28-8318-12A44AE9893C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C84E0-A24E-4835-83E1-1BEB5CB7EBD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0EB-2522-48DC-AD74-A3FDED7BC519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98D28-A3C8-4F7F-888A-485E99EC1B90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97C7C-2C0F-497E-B679-901FBADE6CF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11132-879A-4D17-8624-CF2CA02AAA1A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EFA50-46D1-4D37-B900-4872F2D8EC3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397B-8615-4AFB-BFDC-BAD2B257741E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0EB-2522-48DC-AD74-A3FDED7BC519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12DA-CFFF-446B-89A0-3985FCF4FE18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DE4E-5DA1-408B-9D56-59CAC971C97F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C73-FDE5-4F28-8318-12A44AE9893C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12DA-CFFF-446B-89A0-3985FCF4FE18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84E0-A24E-4835-83E1-1BEB5CB7EBD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D28-A3C8-4F7F-888A-485E99EC1B90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E97C7C-2C0F-497E-B679-901FBADE6CF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1132-879A-4D17-8624-CF2CA02AAA1A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FA50-46D1-4D37-B900-4872F2D8EC3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DE4E-5DA1-408B-9D56-59CAC971C97F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C73-FDE5-4F28-8318-12A44AE9893C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84E0-A24E-4835-83E1-1BEB5CB7EBD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D28-A3C8-4F7F-888A-485E99EC1B90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7C7C-2C0F-497E-B679-901FBADE6CFB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2077-976E-4983-B82B-B9EEA30A996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FE2077-976E-4983-B82B-B9EEA30A996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FE2077-976E-4983-B82B-B9EEA30A996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FE2077-976E-4983-B82B-B9EEA30A996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4179DF-88E3-4D2D-9B76-E48FC9571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28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MENGATUR DAN MEMBUAT HUBUNGAN ANTAR TABEL DAN DATABASE ANTAR APLIKASI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696200" cy="3276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Komputer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Aplikasi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Ilmu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Pemerintahan</a:t>
            </a:r>
            <a:r>
              <a:rPr lang="en-US" b="1" dirty="0" smtClean="0">
                <a:solidFill>
                  <a:schemeClr val="tx1"/>
                </a:solidFill>
              </a:rPr>
              <a:t> 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: TATIK ROHMAWATI, S.IP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FD99-F0C7-4392-B1BC-49E8874B2AA5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41425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MENGATUR DAN MEMBUAT HUBUNGAN TABEL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6576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table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agar database yang </a:t>
            </a:r>
            <a:r>
              <a:rPr lang="en-US" b="1" dirty="0" err="1">
                <a:solidFill>
                  <a:schemeClr val="tx1"/>
                </a:solidFill>
              </a:rPr>
              <a:t>dirancang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efektif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efesien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</a:t>
            </a:r>
            <a:r>
              <a:rPr lang="en-US" b="1" dirty="0">
                <a:solidFill>
                  <a:schemeClr val="tx1"/>
                </a:solidFill>
              </a:rPr>
              <a:t> table </a:t>
            </a:r>
            <a:r>
              <a:rPr lang="en-US" b="1" dirty="0" err="1">
                <a:solidFill>
                  <a:schemeClr val="tx1"/>
                </a:solidFill>
              </a:rPr>
              <a:t>bekerja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mencocokkan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field </a:t>
            </a:r>
            <a:r>
              <a:rPr lang="en-US" b="1" dirty="0" err="1">
                <a:solidFill>
                  <a:schemeClr val="tx1"/>
                </a:solidFill>
              </a:rPr>
              <a:t>kunci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biasanya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berupa</a:t>
            </a:r>
            <a:r>
              <a:rPr lang="en-US" b="1" dirty="0">
                <a:solidFill>
                  <a:schemeClr val="tx1"/>
                </a:solidFill>
              </a:rPr>
              <a:t> field yang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nama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kedua</a:t>
            </a:r>
            <a:r>
              <a:rPr lang="en-US" b="1" dirty="0">
                <a:solidFill>
                  <a:schemeClr val="tx1"/>
                </a:solidFill>
              </a:rPr>
              <a:t> table yang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>
                <a:solidFill>
                  <a:schemeClr val="tx1"/>
                </a:solidFill>
              </a:rPr>
              <a:pPr/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LANGKAH-LANGKAH MEMBUAT HUBUNGAN TABLE, YAITU 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7338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file database yang </a:t>
            </a:r>
            <a:r>
              <a:rPr lang="en-US" b="1" dirty="0" err="1">
                <a:solidFill>
                  <a:schemeClr val="tx1"/>
                </a:solidFill>
              </a:rPr>
              <a:t>kita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inginkan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Tab Database Tools, </a:t>
            </a:r>
            <a:r>
              <a:rPr lang="en-US" b="1" dirty="0" err="1">
                <a:solidFill>
                  <a:schemeClr val="tx1"/>
                </a:solidFill>
              </a:rPr>
              <a:t>kemudian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Relationship.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table yang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dihubungkan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kemudian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Add.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menutup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kotak</a:t>
            </a:r>
            <a:r>
              <a:rPr lang="en-US" b="1" dirty="0">
                <a:solidFill>
                  <a:schemeClr val="tx1"/>
                </a:solidFill>
              </a:rPr>
              <a:t> dialog show table,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Close.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>
                <a:solidFill>
                  <a:schemeClr val="tx1"/>
                </a:solidFill>
              </a:rPr>
              <a:pPr/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LANGKAH-LANGKAH MEMBUAT GARIS HUBUNGAN, ANTARA LAIN 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3886200"/>
          </a:xfrm>
        </p:spPr>
        <p:txBody>
          <a:bodyPr/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Geser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nama</a:t>
            </a:r>
            <a:r>
              <a:rPr lang="en-US" b="1" dirty="0" smtClean="0">
                <a:solidFill>
                  <a:srgbClr val="FF0000"/>
                </a:solidFill>
              </a:rPr>
              <a:t> field yang </a:t>
            </a:r>
            <a:r>
              <a:rPr lang="en-US" b="1" dirty="0" err="1" smtClean="0">
                <a:solidFill>
                  <a:srgbClr val="FF0000"/>
                </a:solidFill>
              </a:rPr>
              <a:t>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digunakan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sebagai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kunci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penghubung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table lain.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kotak</a:t>
            </a:r>
            <a:r>
              <a:rPr lang="en-US" b="1" dirty="0" smtClean="0">
                <a:solidFill>
                  <a:srgbClr val="FF0000"/>
                </a:solidFill>
              </a:rPr>
              <a:t> edit Relationship yang </a:t>
            </a:r>
            <a:r>
              <a:rPr lang="en-US" b="1" dirty="0" err="1" smtClean="0">
                <a:solidFill>
                  <a:srgbClr val="FF0000"/>
                </a:solidFill>
              </a:rPr>
              <a:t>ditampilkan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klik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perintah</a:t>
            </a:r>
            <a:r>
              <a:rPr lang="en-US" b="1" dirty="0" smtClean="0">
                <a:solidFill>
                  <a:srgbClr val="FF0000"/>
                </a:solidFill>
              </a:rPr>
              <a:t> Create.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Lakukan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langkah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sama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table yang </a:t>
            </a:r>
            <a:r>
              <a:rPr lang="en-US" b="1" dirty="0" err="1" smtClean="0">
                <a:solidFill>
                  <a:srgbClr val="FF0000"/>
                </a:solidFill>
              </a:rPr>
              <a:t>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dihubungkan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>
                <a:solidFill>
                  <a:schemeClr val="tx1"/>
                </a:solidFill>
              </a:rPr>
              <a:pPr/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IP-II,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09600" y="2286000"/>
          <a:ext cx="7848600" cy="2640316"/>
        </p:xfrm>
        <a:graphic>
          <a:graphicData uri="http://schemas.openxmlformats.org/drawingml/2006/table">
            <a:tbl>
              <a:tblPr/>
              <a:tblGrid>
                <a:gridCol w="1282700"/>
                <a:gridCol w="1649186"/>
                <a:gridCol w="1716314"/>
                <a:gridCol w="1066800"/>
                <a:gridCol w="1219200"/>
                <a:gridCol w="914400"/>
              </a:tblGrid>
              <a:tr h="46613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Pelanggan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PELANGGAN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NAMA PELANGGAN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ALAMAT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TELEPHON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CATATAN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30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PT ABADI JAYA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SETIABUDI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BANDUNG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02291876590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TOKO SEJAHTERA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CEMARA UTARA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BANDUNG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02278950125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TONI WALUYO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JL. ANGGREK 78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JAKARTA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02187910980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>
                <a:solidFill>
                  <a:schemeClr val="tx1"/>
                </a:solidFill>
              </a:rPr>
              <a:pPr/>
              <a:t>3/24/2010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Komputer Aplikasi IP-II, By Tatik Rohmawati, S.IP.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BUAT 3 TABEL BERIKUT: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Data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10 data)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DATA MOBIL (ISI SAMPAI 10 DATA)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0" y="2133600"/>
          <a:ext cx="6629400" cy="1877748"/>
        </p:xfrm>
        <a:graphic>
          <a:graphicData uri="http://schemas.openxmlformats.org/drawingml/2006/table">
            <a:tbl>
              <a:tblPr/>
              <a:tblGrid>
                <a:gridCol w="947057"/>
                <a:gridCol w="947057"/>
                <a:gridCol w="1337719"/>
                <a:gridCol w="882967"/>
                <a:gridCol w="1143000"/>
                <a:gridCol w="424543"/>
                <a:gridCol w="947057"/>
              </a:tblGrid>
              <a:tr h="4572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JENIS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MERK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TARIF SEWA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NOMOR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FOTO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CATATAN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63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Minibus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Toyota Inova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 1621BG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3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Sedan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Toyota Vios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 8975 CF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41376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DATA SEWA MOBIL (ISI SAMPAI 10 DATA)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0" y="2514599"/>
          <a:ext cx="6553200" cy="2102041"/>
        </p:xfrm>
        <a:graphic>
          <a:graphicData uri="http://schemas.openxmlformats.org/drawingml/2006/table">
            <a:tbl>
              <a:tblPr/>
              <a:tblGrid>
                <a:gridCol w="1092200"/>
                <a:gridCol w="1447165"/>
                <a:gridCol w="1270635"/>
                <a:gridCol w="838200"/>
                <a:gridCol w="812800"/>
                <a:gridCol w="1092200"/>
              </a:tblGrid>
              <a:tr h="45584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Sewa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NOMOR FAKTUR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PELANGGAN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TANGGAL PINJAM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 MOBIL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LAMA PINJAM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UANG MUKA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SM-98001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8/7/2008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SM-98002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C-07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2/4/2006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M-02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1000000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0E2-B498-4EAB-BE2D-B460F28C7776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9DF-88E3-4D2D-9B76-E48FC95710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368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Concourse</vt:lpstr>
      <vt:lpstr>Aspect</vt:lpstr>
      <vt:lpstr>Module</vt:lpstr>
      <vt:lpstr>MENGATUR DAN MEMBUAT HUBUNGAN ANTAR TABEL DAN DATABASE ANTAR APLIKASI </vt:lpstr>
      <vt:lpstr>MENGATUR DAN MEMBUAT HUBUNGAN TABEL </vt:lpstr>
      <vt:lpstr>LANGKAH-LANGKAH MEMBUAT HUBUNGAN TABLE, YAITU :</vt:lpstr>
      <vt:lpstr>LANGKAH-LANGKAH MEMBUAT GARIS HUBUNGAN, ANTARA LAIN : </vt:lpstr>
      <vt:lpstr>BUAT 3 TABEL BERIKUT: 1. Data Pelanggan (isi sampai 10 data)</vt:lpstr>
      <vt:lpstr>2. DATA MOBIL (ISI SAMPAI 10 DATA)</vt:lpstr>
      <vt:lpstr>DATA SEWA MOBIL (ISI SAMPAI 10 DATA)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MENGATUR DAN MEMBUAT HUBUNGAN ANTAR TABEL DAN DATABASE ANTAR APLIKASI </dc:title>
  <dc:creator>Lenovo User</dc:creator>
  <cp:lastModifiedBy>Lenovo User</cp:lastModifiedBy>
  <cp:revision>4</cp:revision>
  <dcterms:created xsi:type="dcterms:W3CDTF">2010-03-21T06:25:43Z</dcterms:created>
  <dcterms:modified xsi:type="dcterms:W3CDTF">2010-03-24T08:12:42Z</dcterms:modified>
</cp:coreProperties>
</file>