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0067BF-49F0-4D87-B4E8-1AD3F0610386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18692E-4054-4C4E-98ED-173ECB3D4F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Kantor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Poni</a:t>
            </a:r>
            <a:r>
              <a:rPr lang="en-US" dirty="0" smtClean="0"/>
              <a:t> </a:t>
            </a:r>
            <a:r>
              <a:rPr lang="en-US" dirty="0" err="1" smtClean="0"/>
              <a:t>Sukaesih</a:t>
            </a:r>
            <a:r>
              <a:rPr lang="en-US" dirty="0" smtClean="0"/>
              <a:t> </a:t>
            </a:r>
            <a:r>
              <a:rPr lang="en-US" dirty="0" err="1" smtClean="0"/>
              <a:t>Kurniati</a:t>
            </a:r>
            <a:r>
              <a:rPr lang="en-US" dirty="0" smtClean="0"/>
              <a:t>, S.IP.,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Peningkatan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umurnya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Penggantian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lain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Penambahan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Computer (</a:t>
            </a:r>
            <a:r>
              <a:rPr lang="en-US" dirty="0" err="1" smtClean="0"/>
              <a:t>komputer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Typewriter (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Memorywriter</a:t>
            </a:r>
            <a:r>
              <a:rPr lang="en-US" dirty="0" smtClean="0"/>
              <a:t> (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tik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Photocopy Machine (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fotocopy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Telecopier</a:t>
            </a:r>
            <a:r>
              <a:rPr lang="en-US" dirty="0" smtClean="0"/>
              <a:t> (facsimile)</a:t>
            </a:r>
          </a:p>
          <a:p>
            <a:r>
              <a:rPr lang="en-US" dirty="0" smtClean="0"/>
              <a:t>Shredder (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penghancur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Transcribbing</a:t>
            </a:r>
            <a:r>
              <a:rPr lang="en-US" dirty="0" smtClean="0"/>
              <a:t> Machine (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penyalin</a:t>
            </a:r>
            <a:r>
              <a:rPr lang="en-US" dirty="0" smtClean="0"/>
              <a:t> </a:t>
            </a:r>
            <a:r>
              <a:rPr lang="en-US" dirty="0" err="1" smtClean="0"/>
              <a:t>dikte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Teleprinter</a:t>
            </a:r>
            <a:r>
              <a:rPr lang="en-US" dirty="0" smtClean="0"/>
              <a:t> Exchange (telex)</a:t>
            </a:r>
          </a:p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2075" indent="-92075">
              <a:buNone/>
            </a:pP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kantor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penunjang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menyelesaikan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</a:t>
            </a:r>
            <a:r>
              <a:rPr lang="en-US" sz="3200" dirty="0" smtClean="0"/>
              <a:t>. </a:t>
            </a:r>
            <a:r>
              <a:rPr lang="en-US" sz="3200" dirty="0" err="1" smtClean="0"/>
              <a:t>Dewasa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kalangan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,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,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swasta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usahanya</a:t>
            </a:r>
            <a:r>
              <a:rPr lang="en-US" sz="3200" dirty="0" smtClean="0"/>
              <a:t>,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mengandalkan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kantor</a:t>
            </a:r>
            <a:r>
              <a:rPr lang="en-US" sz="3200" dirty="0" smtClean="0"/>
              <a:t> </a:t>
            </a:r>
            <a:r>
              <a:rPr lang="en-US" sz="3200" dirty="0" err="1" smtClean="0"/>
              <a:t>guna</a:t>
            </a:r>
            <a:r>
              <a:rPr lang="en-US" sz="3200" dirty="0" smtClean="0"/>
              <a:t>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didapatkan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yang optimal.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Mesin-mesin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praktiis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formalitas</a:t>
            </a:r>
            <a:endParaRPr lang="en-US" dirty="0" smtClean="0"/>
          </a:p>
          <a:p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menghemat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,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pikiran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saving Machine.</a:t>
            </a:r>
          </a:p>
          <a:p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menghemat</a:t>
            </a:r>
            <a:r>
              <a:rPr lang="en-US" sz="3200" dirty="0" smtClean="0"/>
              <a:t> </a:t>
            </a:r>
            <a:r>
              <a:rPr lang="en-US" sz="3200" dirty="0" err="1" smtClean="0"/>
              <a:t>pengeluaran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,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Money saving Machine</a:t>
            </a:r>
          </a:p>
          <a:p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Time saving machine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pengggunaan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endParaRPr lang="en-US" dirty="0" smtClean="0"/>
          </a:p>
          <a:p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rasa </a:t>
            </a:r>
            <a:r>
              <a:rPr lang="en-US" dirty="0" err="1" smtClean="0"/>
              <a:t>bosan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pengggunaan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 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Mesin-mesin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danpemeliharaannya</a:t>
            </a:r>
            <a:endParaRPr lang="en-US" dirty="0" smtClean="0"/>
          </a:p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operator 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cakap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endParaRPr lang="en-US" dirty="0" smtClean="0"/>
          </a:p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–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diperhatikan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pemeliharaan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peningkatan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mesin</a:t>
            </a:r>
            <a:r>
              <a:rPr lang="en-US" sz="3600" dirty="0" smtClean="0"/>
              <a:t> </a:t>
            </a:r>
            <a:r>
              <a:rPr lang="en-US" sz="3600" dirty="0" err="1" smtClean="0"/>
              <a:t>kantor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Pemeliharaan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agar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Reparasi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</TotalTime>
  <Words>381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Mesin Kantor</vt:lpstr>
      <vt:lpstr>Slide 2</vt:lpstr>
      <vt:lpstr>Hal-hal yang harus diperhatikan untuk memutuskan perlu tidaknya mesin kantor</vt:lpstr>
      <vt:lpstr>Slide 4</vt:lpstr>
      <vt:lpstr>Jenis pekerjaan yang dapat dilakukan dengan mesin</vt:lpstr>
      <vt:lpstr>3 Jenis mesin </vt:lpstr>
      <vt:lpstr>Keuntungan pengggunaan mesin kantor</vt:lpstr>
      <vt:lpstr>Kerugian pengggunaan mesin kantor</vt:lpstr>
      <vt:lpstr>Faktor yang harus diperhatikan dalam pemeliharaan dan peningkatan penggunaan mesin kantor</vt:lpstr>
      <vt:lpstr>Slide 10</vt:lpstr>
      <vt:lpstr>Mesin yang digunakan dalam menunjang tugas perkantoran</vt:lpstr>
    </vt:vector>
  </TitlesOfParts>
  <Company>FISIP Unpad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Mesin Kantor</dc:title>
  <dc:creator>Suryanto</dc:creator>
  <cp:lastModifiedBy>Suryanto</cp:lastModifiedBy>
  <cp:revision>6</cp:revision>
  <dcterms:created xsi:type="dcterms:W3CDTF">2010-03-31T13:39:10Z</dcterms:created>
  <dcterms:modified xsi:type="dcterms:W3CDTF">2010-03-31T14:23:59Z</dcterms:modified>
</cp:coreProperties>
</file>