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C8A8AE-579B-4ABC-8572-2471CB67D044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E42B3E-410A-4188-90BA-AD61AA7607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(Audio Visual Aids)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</a:t>
            </a:r>
          </a:p>
          <a:p>
            <a:r>
              <a:rPr lang="en-US" dirty="0" err="1" smtClean="0"/>
              <a:t>Poni</a:t>
            </a:r>
            <a:r>
              <a:rPr lang="en-US" dirty="0" smtClean="0"/>
              <a:t> </a:t>
            </a:r>
            <a:r>
              <a:rPr lang="en-US" dirty="0" err="1" smtClean="0"/>
              <a:t>Sukaesih</a:t>
            </a:r>
            <a:r>
              <a:rPr lang="en-US" dirty="0" smtClean="0"/>
              <a:t> </a:t>
            </a:r>
            <a:r>
              <a:rPr lang="en-US" dirty="0" err="1" smtClean="0"/>
              <a:t>Kurniati</a:t>
            </a:r>
            <a:r>
              <a:rPr lang="en-US" dirty="0" smtClean="0"/>
              <a:t>, S.IP.,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Audible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kedengaran</a:t>
            </a:r>
            <a:r>
              <a:rPr lang="en-US" dirty="0" smtClean="0"/>
              <a:t> . 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audio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Visual 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visible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–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Aids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Visual Aids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penyaji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/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,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penyaji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(</a:t>
            </a:r>
            <a:r>
              <a:rPr lang="en-US" dirty="0" err="1" smtClean="0"/>
              <a:t>presentasi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verbalisme</a:t>
            </a:r>
            <a:r>
              <a:rPr lang="en-US" dirty="0" smtClean="0"/>
              <a:t>/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berlebih-lebihan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 smtClean="0"/>
          </a:p>
          <a:p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pendalaman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/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kebosanan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lama.</a:t>
            </a:r>
          </a:p>
          <a:p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endParaRPr lang="en-US" dirty="0" smtClean="0"/>
          </a:p>
          <a:p>
            <a:r>
              <a:rPr lang="en-US" dirty="0" smtClean="0"/>
              <a:t>Tape recorder</a:t>
            </a:r>
          </a:p>
          <a:p>
            <a:r>
              <a:rPr lang="en-US" dirty="0" smtClean="0"/>
              <a:t>Video tape recorder</a:t>
            </a:r>
          </a:p>
          <a:p>
            <a:r>
              <a:rPr lang="en-US" dirty="0" smtClean="0"/>
              <a:t>Radio</a:t>
            </a:r>
          </a:p>
          <a:p>
            <a:r>
              <a:rPr lang="en-US" dirty="0" err="1" smtClean="0"/>
              <a:t>Televisi</a:t>
            </a:r>
            <a:endParaRPr lang="en-US" dirty="0" smtClean="0"/>
          </a:p>
          <a:p>
            <a:r>
              <a:rPr lang="en-US" dirty="0" smtClean="0"/>
              <a:t>Dan lain-lain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Peraga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diproyeksikan</a:t>
            </a:r>
            <a:endParaRPr lang="en-US" dirty="0" smtClean="0"/>
          </a:p>
          <a:p>
            <a:pPr marL="514350" indent="-514350"/>
            <a:r>
              <a:rPr lang="en-US" dirty="0" smtClean="0"/>
              <a:t>Slide Projector</a:t>
            </a:r>
          </a:p>
          <a:p>
            <a:pPr marL="514350" indent="-514350"/>
            <a:r>
              <a:rPr lang="en-US" dirty="0" smtClean="0"/>
              <a:t>Film Strip</a:t>
            </a:r>
          </a:p>
          <a:p>
            <a:pPr marL="514350" indent="-514350"/>
            <a:r>
              <a:rPr lang="en-US" dirty="0" smtClean="0"/>
              <a:t>Movie film</a:t>
            </a:r>
          </a:p>
          <a:p>
            <a:pPr marL="514350" indent="-514350"/>
            <a:r>
              <a:rPr lang="en-US" dirty="0" smtClean="0"/>
              <a:t>Opaque projector</a:t>
            </a:r>
          </a:p>
          <a:p>
            <a:pPr marL="514350" indent="-514350"/>
            <a:r>
              <a:rPr lang="en-US" dirty="0" smtClean="0"/>
              <a:t>Overhead Projector</a:t>
            </a:r>
          </a:p>
          <a:p>
            <a:pPr marL="514350" indent="-514350"/>
            <a:r>
              <a:rPr lang="en-US" dirty="0" err="1" smtClean="0"/>
              <a:t>Infocus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diproyeksikan</a:t>
            </a:r>
            <a:endParaRPr lang="en-US" dirty="0" smtClean="0"/>
          </a:p>
          <a:p>
            <a:r>
              <a:rPr lang="en-US" dirty="0" smtClean="0"/>
              <a:t>Chalk board</a:t>
            </a:r>
          </a:p>
          <a:p>
            <a:r>
              <a:rPr lang="en-US" dirty="0" smtClean="0"/>
              <a:t>Flip chart</a:t>
            </a:r>
          </a:p>
          <a:p>
            <a:r>
              <a:rPr lang="en-US" dirty="0" smtClean="0"/>
              <a:t>White board</a:t>
            </a:r>
          </a:p>
          <a:p>
            <a:r>
              <a:rPr lang="en-US" dirty="0" smtClean="0"/>
              <a:t>Flannel graph</a:t>
            </a:r>
          </a:p>
          <a:p>
            <a:r>
              <a:rPr lang="en-US" dirty="0" err="1" smtClean="0"/>
              <a:t>Grafik</a:t>
            </a:r>
            <a:endParaRPr lang="en-US" dirty="0" smtClean="0"/>
          </a:p>
          <a:p>
            <a:r>
              <a:rPr lang="en-US" dirty="0" err="1" smtClean="0"/>
              <a:t>Formulir</a:t>
            </a:r>
            <a:endParaRPr lang="en-US" dirty="0" smtClean="0"/>
          </a:p>
          <a:p>
            <a:r>
              <a:rPr lang="en-US" dirty="0" err="1" smtClean="0"/>
              <a:t>Buku</a:t>
            </a:r>
            <a:endParaRPr lang="en-US" dirty="0" smtClean="0"/>
          </a:p>
          <a:p>
            <a:r>
              <a:rPr lang="en-US" dirty="0" smtClean="0"/>
              <a:t>Dan lain-lain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248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Alat Bantu Peraga  (Audio Visual Aids)</vt:lpstr>
      <vt:lpstr>Pengertian</vt:lpstr>
      <vt:lpstr>Slide 3</vt:lpstr>
      <vt:lpstr>Fungsi Alat Bantu Peraga</vt:lpstr>
      <vt:lpstr>Maksud dan Tujuan Penggunaan  Alat Bantu Peraga</vt:lpstr>
      <vt:lpstr>Ruang lingkup alat bantu peraga</vt:lpstr>
      <vt:lpstr>Slide 7</vt:lpstr>
      <vt:lpstr>Slide 8</vt:lpstr>
    </vt:vector>
  </TitlesOfParts>
  <Company>FISIP Unpad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Bantu Peraga  (Audio Visual Aids)</dc:title>
  <dc:creator>Suryanto</dc:creator>
  <cp:lastModifiedBy>Suryanto</cp:lastModifiedBy>
  <cp:revision>6</cp:revision>
  <dcterms:created xsi:type="dcterms:W3CDTF">2010-03-31T14:27:05Z</dcterms:created>
  <dcterms:modified xsi:type="dcterms:W3CDTF">2010-03-31T14:57:28Z</dcterms:modified>
</cp:coreProperties>
</file>