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363D-8DBF-4E55-B491-7AEEFB9C25DD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ED34-C7C5-4DBA-ADB0-DB371E802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Presenter yang </a:t>
            </a:r>
            <a:r>
              <a:rPr lang="en-US" dirty="0" err="1" smtClean="0"/>
              <a:t>handal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D:\DOCUMENTS\My Pictures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3419475" cy="501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smtClean="0"/>
              <a:t>Your audience will spend too much time trying to read this paragraph instead of listening to you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Ajak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r>
              <a:rPr lang="en-US" dirty="0" err="1" smtClean="0"/>
              <a:t>Perjelas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</a:t>
            </a:r>
            <a:r>
              <a:rPr lang="en-US" dirty="0" err="1" smtClean="0"/>
              <a:t>dan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background yang </a:t>
            </a:r>
            <a:r>
              <a:rPr lang="en-US" dirty="0" err="1" smtClean="0"/>
              <a:t>kontras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layout yang </a:t>
            </a:r>
            <a:r>
              <a:rPr lang="en-US" dirty="0" err="1" smtClean="0"/>
              <a:t>seragam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smtClean="0"/>
              <a:t>Different styles are disconcerting to the </a:t>
            </a:r>
            <a:r>
              <a:rPr lang="en-US" dirty="0" smtClean="0"/>
              <a:t>audience</a:t>
            </a:r>
          </a:p>
          <a:p>
            <a:r>
              <a:rPr lang="en-US" dirty="0" smtClean="0"/>
              <a:t>You want the audience to focus on what you present, not the way you present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clean font that is easy to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Roman and </a:t>
            </a:r>
            <a:r>
              <a:rPr lang="en-US" dirty="0" smtClean="0">
                <a:latin typeface="Arial" pitchFamily="34" charset="0"/>
              </a:rPr>
              <a:t>Gothic</a:t>
            </a:r>
            <a:r>
              <a:rPr lang="en-US" dirty="0" smtClean="0"/>
              <a:t> typefaces are easier to read than </a:t>
            </a:r>
            <a:r>
              <a:rPr lang="en-US" sz="3600" dirty="0" smtClean="0">
                <a:latin typeface="Brush Script MT" pitchFamily="66" charset="0"/>
              </a:rPr>
              <a:t>Script</a:t>
            </a:r>
            <a:r>
              <a:rPr lang="en-US" sz="3600" dirty="0" smtClean="0"/>
              <a:t> </a:t>
            </a:r>
            <a:r>
              <a:rPr lang="en-US" dirty="0" smtClean="0"/>
              <a:t>or </a:t>
            </a:r>
            <a:r>
              <a:rPr lang="en-US" dirty="0" smtClean="0">
                <a:latin typeface="Harrington" pitchFamily="82" charset="0"/>
              </a:rPr>
              <a:t>Old English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Bulleted items should be no smaller than 22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The title should be no smaller than 28 points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the number of bullets in a screen to </a:t>
            </a:r>
            <a:r>
              <a:rPr lang="en-US" dirty="0" smtClean="0"/>
              <a:t>six</a:t>
            </a:r>
          </a:p>
          <a:p>
            <a:r>
              <a:rPr lang="en-US" dirty="0" smtClean="0"/>
              <a:t>If you crowd too much text, the audience will not read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Too much text makes it look busy and is hard to </a:t>
            </a:r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Why should they spend the energy reading it, when you are going to tell them what it says?</a:t>
            </a:r>
          </a:p>
          <a:p>
            <a:pPr lvl="1"/>
            <a:r>
              <a:rPr lang="en-US" smtClean="0"/>
              <a:t>Our reading speed does not match our listening speed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Teknik Presentasi</vt:lpstr>
      <vt:lpstr>Slide 2</vt:lpstr>
      <vt:lpstr>Slide 3</vt:lpstr>
      <vt:lpstr>Reduksi teks dan visualisasi</vt:lpstr>
      <vt:lpstr>Layout dan design</vt:lpstr>
      <vt:lpstr>Font</vt:lpstr>
      <vt:lpstr>Font size</vt:lpstr>
      <vt:lpstr>Bullet</vt:lpstr>
    </vt:vector>
  </TitlesOfParts>
  <Company>Teknik Elektro 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</dc:title>
  <dc:creator>Muhammad Aria</dc:creator>
  <cp:lastModifiedBy>Muhammad Aria</cp:lastModifiedBy>
  <cp:revision>2</cp:revision>
  <dcterms:created xsi:type="dcterms:W3CDTF">2010-03-21T12:04:46Z</dcterms:created>
  <dcterms:modified xsi:type="dcterms:W3CDTF">2010-03-22T01:58:15Z</dcterms:modified>
</cp:coreProperties>
</file>