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17" r:id="rId10"/>
    <p:sldId id="318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2" r:id="rId20"/>
    <p:sldId id="314" r:id="rId21"/>
    <p:sldId id="313" r:id="rId22"/>
    <p:sldId id="315" r:id="rId23"/>
    <p:sldId id="316" r:id="rId24"/>
    <p:sldId id="292" r:id="rId25"/>
    <p:sldId id="28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0" autoAdjust="0"/>
    <p:restoredTop sz="94660"/>
  </p:normalViewPr>
  <p:slideViewPr>
    <p:cSldViewPr>
      <p:cViewPr varScale="1">
        <p:scale>
          <a:sx n="65" d="100"/>
          <a:sy n="65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88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4/9/2010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929610" y="142876"/>
            <a:ext cx="1071546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BAB </a:t>
            </a:r>
            <a:r>
              <a:rPr lang="id-ID" dirty="0" smtClean="0"/>
              <a:t>V – KONSTRUKTOR DAN DESTRUKTOR</a:t>
            </a:r>
            <a:endParaRPr lang="id-ID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10572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 smtClean="0"/>
              <a:t>DIKTAT PBO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890391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Adam </a:t>
            </a:r>
            <a:r>
              <a:rPr lang="en-US" sz="3200" b="1" dirty="0" err="1" smtClean="0">
                <a:solidFill>
                  <a:schemeClr val="bg1"/>
                </a:solidFill>
              </a:rPr>
              <a:t>Mukharil</a:t>
            </a:r>
            <a:r>
              <a:rPr lang="en-US" sz="3200" b="1" dirty="0" smtClean="0">
                <a:solidFill>
                  <a:schemeClr val="bg1"/>
                </a:solidFill>
              </a:rPr>
              <a:t> B. </a:t>
            </a:r>
            <a:r>
              <a:rPr lang="en-US" sz="3200" b="1" dirty="0" err="1" smtClean="0">
                <a:solidFill>
                  <a:schemeClr val="bg1"/>
                </a:solidFill>
              </a:rPr>
              <a:t>S.Kom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31" name="Picture 7" descr="E:\Adam Baru\Modul Adam\Pemrograman Berorientasi Objek\java_logo_21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xmlns:mc="http://schemas.openxmlformats.org/markup-compatibility/2006" xmlns:a14="http://schemas.microsoft.com/office/drawing/2010/main" val="FFFFFF" mc:Ignorable=""/>
              </a:clrFrom>
              <a:clrTo>
                <a:srgbClr xmlns:mc="http://schemas.openxmlformats.org/markup-compatibility/2006" xmlns:a14="http://schemas.microsoft.com/office/drawing/2010/main" val="FFFFFF" mc:Ignorable="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2620" y="1428736"/>
            <a:ext cx="3175000" cy="42164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TesTitik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a=new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10,10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INISIALISASI DI KONSTRUKTOR</a:t>
            </a:r>
            <a:br>
              <a:rPr lang="id-ID" b="1" dirty="0" smtClean="0"/>
            </a:br>
            <a:r>
              <a:rPr lang="id-ID" b="1" dirty="0" smtClean="0"/>
              <a:t>(</a:t>
            </a:r>
            <a:r>
              <a:rPr lang="id-ID" b="1" dirty="0" smtClean="0"/>
              <a:t>JAVA</a:t>
            </a:r>
            <a:r>
              <a:rPr lang="id-ID" b="1" dirty="0" smtClean="0"/>
              <a:t>)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2549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153400" cy="990600"/>
          </a:xfrm>
        </p:spPr>
        <p:txBody>
          <a:bodyPr/>
          <a:lstStyle/>
          <a:p>
            <a:r>
              <a:rPr lang="id-ID" b="1" dirty="0" smtClean="0"/>
              <a:t>OVERLOADING</a:t>
            </a:r>
            <a:r>
              <a:rPr lang="en-US" b="1" dirty="0" smtClean="0"/>
              <a:t> </a:t>
            </a:r>
            <a:r>
              <a:rPr lang="id-ID" b="1" dirty="0" smtClean="0"/>
              <a:t>KONSTRUKTOR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Memiliki konsep yang sama dengan overloading method.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Dibedakan berdasarkan paramater (jumlah atau tipe data).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Pemanggilan konstruktor tergantung pada instansiasi objek.</a:t>
            </a:r>
          </a:p>
        </p:txBody>
      </p:sp>
    </p:spTree>
    <p:extLst>
      <p:ext uri="{BB962C8B-B14F-4D97-AF65-F5344CB8AC3E}">
        <p14:creationId xmlns:p14="http://schemas.microsoft.com/office/powerpoint/2010/main" val="421802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OVERLOADING</a:t>
            </a:r>
            <a:r>
              <a:rPr lang="en-US" b="1" dirty="0" smtClean="0"/>
              <a:t> </a:t>
            </a:r>
            <a:r>
              <a:rPr lang="id-ID" b="1" dirty="0" smtClean="0"/>
              <a:t>KONSTRUKTOR</a:t>
            </a:r>
            <a:br>
              <a:rPr lang="id-ID" b="1" dirty="0" smtClean="0"/>
            </a:br>
            <a:r>
              <a:rPr lang="id-ID" b="1" dirty="0" smtClean="0"/>
              <a:t>(C++)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class titik{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private: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   int x;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   int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public: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titik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cout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&lt;&lt;"Konstruktor titik 1 dijalankan!"&lt;&lt;endl;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id-ID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titik(int 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x,int y){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this-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&gt;x=x;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this-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&gt;y=y;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cout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&lt;&lt;"Konstruktor titik 2 sedang dijalankan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!“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         &lt;&lt;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endl;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id-ID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};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9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OVERLOADING</a:t>
            </a:r>
            <a:r>
              <a:rPr lang="en-US" b="1" dirty="0" smtClean="0"/>
              <a:t> </a:t>
            </a:r>
            <a:r>
              <a:rPr lang="id-ID" b="1" dirty="0" smtClean="0"/>
              <a:t>KONSTRUKTOR</a:t>
            </a:r>
            <a:br>
              <a:rPr lang="id-ID" b="1" dirty="0" smtClean="0"/>
            </a:br>
            <a:r>
              <a:rPr lang="id-ID" b="1" dirty="0" smtClean="0"/>
              <a:t>(C++)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b(10,10);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system("PAUSE");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EXIT_SUCCESS;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2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OVERLOADING</a:t>
            </a:r>
            <a:r>
              <a:rPr lang="en-US" b="1" dirty="0" smtClean="0"/>
              <a:t> </a:t>
            </a:r>
            <a:r>
              <a:rPr lang="id-ID" b="1" dirty="0" smtClean="0"/>
              <a:t>KONSTRUKTOR</a:t>
            </a:r>
            <a:br>
              <a:rPr lang="id-ID" b="1" dirty="0" smtClean="0"/>
            </a:br>
            <a:r>
              <a:rPr lang="id-ID" b="1" dirty="0" smtClean="0"/>
              <a:t>(JAVA)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Konstruktor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1 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            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dijalankan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Konstruktor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2 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            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dijalankan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62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OVERLOADING</a:t>
            </a:r>
            <a:r>
              <a:rPr lang="en-US" b="1" dirty="0" smtClean="0"/>
              <a:t> </a:t>
            </a:r>
            <a:r>
              <a:rPr lang="id-ID" b="1" dirty="0" smtClean="0"/>
              <a:t>KONSTRUKTOR</a:t>
            </a:r>
            <a:br>
              <a:rPr lang="id-ID" b="1" dirty="0" smtClean="0"/>
            </a:br>
            <a:r>
              <a:rPr lang="id-ID" b="1" dirty="0" smtClean="0"/>
              <a:t>(JAVA)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TesTitik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a=new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b=new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(10,10);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64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DEFAULT VALUE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id-ID" dirty="0" smtClean="0">
                <a:cs typeface="Courier New" pitchFamily="49" charset="0"/>
              </a:rPr>
              <a:t>Pada saat membuat konstruktor dengan parameter, nilai-nilai parameternya bisa diberikan nilai default.</a:t>
            </a:r>
          </a:p>
        </p:txBody>
      </p:sp>
    </p:spTree>
    <p:extLst>
      <p:ext uri="{BB962C8B-B14F-4D97-AF65-F5344CB8AC3E}">
        <p14:creationId xmlns:p14="http://schemas.microsoft.com/office/powerpoint/2010/main" val="149577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CONTOH DEFAULT VALUE (C++)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class titik{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     private: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             int x;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             int y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id-ID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     public: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	  titik(int </a:t>
            </a:r>
            <a:r>
              <a:rPr lang="id-ID" sz="2400" b="1" dirty="0">
                <a:latin typeface="Courier New" pitchFamily="49" charset="0"/>
                <a:cs typeface="Courier New" pitchFamily="49" charset="0"/>
              </a:rPr>
              <a:t>x=0,int y=0){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cout</a:t>
            </a:r>
            <a:r>
              <a:rPr lang="id-ID" sz="2400" b="1" dirty="0">
                <a:latin typeface="Courier New" pitchFamily="49" charset="0"/>
                <a:cs typeface="Courier New" pitchFamily="49" charset="0"/>
              </a:rPr>
              <a:t>&lt;&lt;"Konstruktor titik dijalankan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!“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           &lt;&lt;</a:t>
            </a:r>
            <a:r>
              <a:rPr lang="id-ID" sz="2400" b="1" dirty="0">
                <a:latin typeface="Courier New" pitchFamily="49" charset="0"/>
                <a:cs typeface="Courier New" pitchFamily="49" charset="0"/>
              </a:rPr>
              <a:t>endl;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           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};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96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CONTOH DEFAULT VALUE (C++)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system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("PAUSE");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return EXIT_SUCCESS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5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DESTRUKTOR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id-ID" sz="2800" dirty="0" smtClean="0">
                <a:cs typeface="Courier New" pitchFamily="49" charset="0"/>
              </a:rPr>
              <a:t>Fungsi khusus yang namanya sama dengan nama class tetapi diawali dengan simbol ‘~’.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id-ID" sz="2800" dirty="0" smtClean="0">
                <a:cs typeface="Courier New" pitchFamily="49" charset="0"/>
              </a:rPr>
              <a:t>Digunakan untuk membebaskan memori.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id-ID" sz="2800" dirty="0" smtClean="0">
                <a:cs typeface="Courier New" pitchFamily="49" charset="0"/>
              </a:rPr>
              <a:t>Dipanggil secara otomatis pada saat objek dihancurkan.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id-ID" sz="2800" dirty="0" smtClean="0">
                <a:cs typeface="Courier New" pitchFamily="49" charset="0"/>
              </a:rPr>
              <a:t>Tidak mengembalikan nilai.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id-ID" sz="2800" dirty="0" smtClean="0">
                <a:cs typeface="Courier New" pitchFamily="49" charset="0"/>
              </a:rPr>
              <a:t>Tidak berparameter.</a:t>
            </a:r>
          </a:p>
        </p:txBody>
      </p:sp>
    </p:spTree>
    <p:extLst>
      <p:ext uri="{BB962C8B-B14F-4D97-AF65-F5344CB8AC3E}">
        <p14:creationId xmlns:p14="http://schemas.microsoft.com/office/powerpoint/2010/main" val="353221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PENGERTIAN </a:t>
            </a:r>
            <a:r>
              <a:rPr lang="id-ID" b="1" dirty="0" smtClean="0"/>
              <a:t>KONSTRUKTOR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Fungsi khusus yang namanya sama dengan nama class.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Digunakan untuk </a:t>
            </a:r>
            <a:r>
              <a:rPr lang="id-ID" b="1" dirty="0" smtClean="0">
                <a:solidFill>
                  <a:schemeClr val="accent1">
                    <a:lumMod val="75000"/>
                  </a:schemeClr>
                </a:solidFill>
              </a:rPr>
              <a:t>inisialisasi</a:t>
            </a:r>
            <a:r>
              <a:rPr lang="id-ID" dirty="0" smtClean="0"/>
              <a:t>.</a:t>
            </a:r>
            <a:endParaRPr lang="id-ID" b="1" dirty="0"/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Dipanggil otomatis pertama kali saat instansiasi objek.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Tidak mengembalikan nilai.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id-ID" dirty="0" smtClean="0"/>
              <a:t>Konstruktor dapat dioverloading.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DESTRUKTOR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 startAt="6"/>
            </a:pPr>
            <a:r>
              <a:rPr lang="id-ID" sz="2800" dirty="0" smtClean="0">
                <a:cs typeface="Courier New" pitchFamily="49" charset="0"/>
              </a:rPr>
              <a:t>Tidak </a:t>
            </a:r>
            <a:r>
              <a:rPr lang="id-ID" sz="2800" dirty="0">
                <a:cs typeface="Courier New" pitchFamily="49" charset="0"/>
              </a:rPr>
              <a:t>dapat dioverloading</a:t>
            </a:r>
            <a:r>
              <a:rPr lang="id-ID" sz="2800" dirty="0" smtClean="0">
                <a:cs typeface="Courier New" pitchFamily="49" charset="0"/>
              </a:rPr>
              <a:t>.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 startAt="6"/>
            </a:pPr>
            <a:r>
              <a:rPr lang="id-ID" sz="2800" dirty="0" smtClean="0">
                <a:cs typeface="Courier New" pitchFamily="49" charset="0"/>
              </a:rPr>
              <a:t>Destruktor hanya terlihat jika instansiasi objeknya menggunakan alokasi memori dinamis.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arabicPeriod" startAt="6"/>
            </a:pPr>
            <a:r>
              <a:rPr lang="id-ID" sz="2800" dirty="0" smtClean="0">
                <a:cs typeface="Courier New" pitchFamily="49" charset="0"/>
              </a:rPr>
              <a:t>Java mempunyai fasilitas </a:t>
            </a:r>
            <a:r>
              <a:rPr lang="id-ID" sz="2800" b="1" dirty="0" smtClean="0">
                <a:solidFill>
                  <a:schemeClr val="accent1">
                    <a:lumMod val="75000"/>
                  </a:schemeClr>
                </a:solidFill>
                <a:cs typeface="Courier New" pitchFamily="49" charset="0"/>
              </a:rPr>
              <a:t>GARBAGE COLLECTION </a:t>
            </a:r>
            <a:r>
              <a:rPr lang="id-ID" sz="2800" dirty="0" smtClean="0">
                <a:cs typeface="Courier New" pitchFamily="49" charset="0"/>
              </a:rPr>
              <a:t>sehingga tidak perlu untuk membuat destruktor secara eksplisit.</a:t>
            </a:r>
            <a:endParaRPr lang="id-ID" sz="28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9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6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CONTOH DEFAULT VALUE (C++)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private: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public: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Destruktor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dijalankan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!";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57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ALOKASI MEMORI DINAMIS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id-ID" sz="2800" dirty="0" smtClean="0">
                <a:cs typeface="Courier New" pitchFamily="49" charset="0"/>
              </a:rPr>
              <a:t>Cara instansiasi objek menggunakan memori dinamis sehingga apabila memerlukan objek baru tidak perlu mendeklarasikan ulang di dalam array objeknya.</a:t>
            </a:r>
            <a:endParaRPr lang="id-ID" sz="28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3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53400" cy="990600"/>
          </a:xfrm>
        </p:spPr>
        <p:txBody>
          <a:bodyPr>
            <a:normAutofit/>
          </a:bodyPr>
          <a:lstStyle/>
          <a:p>
            <a:r>
              <a:rPr lang="id-ID" b="1" dirty="0" smtClean="0"/>
              <a:t>ALOKASI MEMORI DINAMIS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 anchor="t"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id-ID" sz="4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id-ID" sz="4000" b="1" dirty="0" smtClean="0">
                <a:latin typeface="Courier New" pitchFamily="49" charset="0"/>
                <a:cs typeface="Courier New" pitchFamily="49" charset="0"/>
              </a:rPr>
              <a:t>KODE DICOBA LANGSUNG!!!</a:t>
            </a:r>
          </a:p>
        </p:txBody>
      </p:sp>
    </p:spTree>
    <p:extLst>
      <p:ext uri="{BB962C8B-B14F-4D97-AF65-F5344CB8AC3E}">
        <p14:creationId xmlns:p14="http://schemas.microsoft.com/office/powerpoint/2010/main" val="91029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515" y="260648"/>
            <a:ext cx="8153400" cy="990600"/>
          </a:xfrm>
        </p:spPr>
        <p:txBody>
          <a:bodyPr/>
          <a:lstStyle/>
          <a:p>
            <a:r>
              <a:rPr lang="id-ID" b="1" dirty="0" smtClean="0"/>
              <a:t>EPISODE AKAN DATANG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97416" cy="4896544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id-ID" sz="4400" b="1" dirty="0" smtClean="0">
                <a:sym typeface="Wingdings" pitchFamily="2" charset="2"/>
              </a:rPr>
              <a:t>UTS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id-ID" sz="4400" b="1" dirty="0" smtClean="0">
                <a:sym typeface="Wingdings" pitchFamily="2" charset="2"/>
              </a:rPr>
              <a:t>DAN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id-ID" sz="4400" b="1" dirty="0" smtClean="0">
                <a:sym typeface="Wingdings" pitchFamily="2" charset="2"/>
              </a:rPr>
              <a:t>POLYMORPHISM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id-ID" sz="7200" b="1" dirty="0" smtClean="0">
                <a:sym typeface="Wingdings" pitchFamily="2" charset="2"/>
              </a:rPr>
              <a:t> </a:t>
            </a: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xmlns:mc="http://schemas.openxmlformats.org/markup-compatibility/2006" xmlns:a14="http://schemas.microsoft.com/office/drawing/2010/main" val="FFFFFF" mc:Ignorable=""/>
              </a:clrFrom>
              <a:clrTo>
                <a:srgbClr xmlns:mc="http://schemas.openxmlformats.org/markup-compatibility/2006" xmlns:a14="http://schemas.microsoft.com/office/drawing/2010/main" val="FFFFFF" mc:Ignorable="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365104"/>
            <a:ext cx="321387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7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Adam Baru\Modul Adam\Pemrograman Berorientasi Objek\Gambar\childrens_question_236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CONTOH</a:t>
            </a:r>
            <a:r>
              <a:rPr lang="en-US" b="1" dirty="0" smtClean="0"/>
              <a:t> </a:t>
            </a:r>
            <a:r>
              <a:rPr lang="id-ID" b="1" dirty="0" smtClean="0"/>
              <a:t>KONSTRUKTOR C++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class titik{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	private: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		int x;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		int y;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	public: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		titik(){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	        cout&lt;&lt;“Konstruktor titik dijalankan!”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                  &lt;&lt;endl;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55877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CONTOH</a:t>
            </a:r>
            <a:r>
              <a:rPr lang="en-US" b="1" dirty="0" smtClean="0"/>
              <a:t> </a:t>
            </a:r>
            <a:r>
              <a:rPr lang="id-ID" b="1" dirty="0" smtClean="0"/>
              <a:t>KONSTRUKTOR C++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	titik a;//kostruktor akan dijalankan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	system(“pause”);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4982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53400" cy="990600"/>
          </a:xfrm>
        </p:spPr>
        <p:txBody>
          <a:bodyPr/>
          <a:lstStyle/>
          <a:p>
            <a:r>
              <a:rPr lang="id-ID" b="1" dirty="0" smtClean="0"/>
              <a:t>CONTOH</a:t>
            </a:r>
            <a:r>
              <a:rPr lang="en-US" b="1" dirty="0" smtClean="0"/>
              <a:t> </a:t>
            </a:r>
            <a:r>
              <a:rPr lang="id-ID" b="1" dirty="0" smtClean="0"/>
              <a:t>KONSTRUKTOR JAVA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ublic class Titik{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	private int x;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private int y;</a:t>
            </a:r>
          </a:p>
          <a:p>
            <a:pPr marL="0" indent="0">
              <a:lnSpc>
                <a:spcPct val="150000"/>
              </a:lnSpc>
              <a:buClrTx/>
              <a:buNone/>
            </a:pPr>
            <a:endParaRPr lang="id-ID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	public Titik(){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	System.out.println(“Konstruktor titik 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                            dijalankan!”);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0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53400" cy="990600"/>
          </a:xfrm>
        </p:spPr>
        <p:txBody>
          <a:bodyPr/>
          <a:lstStyle/>
          <a:p>
            <a:r>
              <a:rPr lang="id-ID" b="1" dirty="0" smtClean="0"/>
              <a:t>CONTOH</a:t>
            </a:r>
            <a:r>
              <a:rPr lang="en-US" b="1" dirty="0" smtClean="0"/>
              <a:t> </a:t>
            </a:r>
            <a:r>
              <a:rPr lang="id-ID" b="1" dirty="0" smtClean="0"/>
              <a:t>KONSTRUKTOR JAVA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TesTitik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id-ID" sz="2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a=new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INISIALISASI DI KONSTRUKTOR</a:t>
            </a:r>
            <a:br>
              <a:rPr lang="id-ID" b="1" dirty="0" smtClean="0"/>
            </a:br>
            <a:r>
              <a:rPr lang="id-ID" b="1" dirty="0" smtClean="0"/>
              <a:t>(C++)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class titik{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private: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   int x;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   int y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;              </a:t>
            </a:r>
            <a:endParaRPr lang="id-ID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public: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titik(int 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x,int y){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this-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&gt;x=x;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this-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&gt;y=y;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&lt;&lt;"Konstruktor titik sedang dijalankan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!“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           &lt;&lt;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endl;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id-ID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};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68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a(10,10);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system("PAUSE");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return EXIT_SUCCESS;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id-ID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INISIALISASI DI KONSTRUKTOR</a:t>
            </a:r>
            <a:br>
              <a:rPr lang="id-ID" b="1" dirty="0" smtClean="0"/>
            </a:br>
            <a:r>
              <a:rPr lang="id-ID" b="1" dirty="0" smtClean="0"/>
              <a:t>(C++)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88996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INISIALISASI DI KONSTRUKTOR</a:t>
            </a:r>
            <a:br>
              <a:rPr lang="id-ID" b="1" dirty="0" smtClean="0"/>
            </a:br>
            <a:r>
              <a:rPr lang="id-ID" b="1" dirty="0" smtClean="0"/>
              <a:t>(</a:t>
            </a:r>
            <a:r>
              <a:rPr lang="id-ID" b="1" dirty="0" smtClean="0"/>
              <a:t>JAVA</a:t>
            </a:r>
            <a:r>
              <a:rPr lang="id-ID" b="1" dirty="0" smtClean="0"/>
              <a:t>)</a:t>
            </a:r>
            <a:endParaRPr lang="id-ID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class titik{</a:t>
            </a:r>
          </a:p>
          <a:p>
            <a:pPr marL="0" indent="0">
              <a:buClrTx/>
              <a:buNone/>
            </a:pP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   private int 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x;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int y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;              </a:t>
            </a:r>
            <a:endParaRPr lang="id-ID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public titik(int 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x,int y){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this.x=x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this.y=y</a:t>
            </a:r>
            <a:r>
              <a:rPr lang="id-ID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System.out.println(“Konstruktor titik </a:t>
            </a: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dijalankan);</a:t>
            </a:r>
            <a:endParaRPr lang="id-ID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ClrTx/>
              <a:buNone/>
            </a:pPr>
            <a:r>
              <a:rPr lang="id-ID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id-ID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ClrTx/>
              <a:buNone/>
            </a:pPr>
            <a:r>
              <a:rPr lang="id-ID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id-ID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19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464646" mc:Ignorable=""/>
      </a:dk2>
      <a:lt2>
        <a:srgbClr xmlns:mc="http://schemas.openxmlformats.org/markup-compatibility/2006" xmlns:a14="http://schemas.microsoft.com/office/drawing/2010/main" val="DEF5FA" mc:Ignorable=""/>
      </a:lt2>
      <a:accent1>
        <a:srgbClr xmlns:mc="http://schemas.openxmlformats.org/markup-compatibility/2006" xmlns:a14="http://schemas.microsoft.com/office/drawing/2010/main" val="2DA2BF" mc:Ignorable=""/>
      </a:accent1>
      <a:accent2>
        <a:srgbClr xmlns:mc="http://schemas.openxmlformats.org/markup-compatibility/2006" xmlns:a14="http://schemas.microsoft.com/office/drawing/2010/main" val="DA1F28" mc:Ignorable=""/>
      </a:accent2>
      <a:accent3>
        <a:srgbClr xmlns:mc="http://schemas.openxmlformats.org/markup-compatibility/2006" xmlns:a14="http://schemas.microsoft.com/office/drawing/2010/main" val="EB641B" mc:Ignorable=""/>
      </a:accent3>
      <a:accent4>
        <a:srgbClr xmlns:mc="http://schemas.openxmlformats.org/markup-compatibility/2006" xmlns:a14="http://schemas.microsoft.com/office/drawing/2010/main" val="39639D" mc:Ignorable=""/>
      </a:accent4>
      <a:accent5>
        <a:srgbClr xmlns:mc="http://schemas.openxmlformats.org/markup-compatibility/2006" xmlns:a14="http://schemas.microsoft.com/office/drawing/2010/main" val="474B78" mc:Ignorable=""/>
      </a:accent5>
      <a:accent6>
        <a:srgbClr xmlns:mc="http://schemas.openxmlformats.org/markup-compatibility/2006" xmlns:a14="http://schemas.microsoft.com/office/drawing/2010/main" val="7D3C4A" mc:Ignorable=""/>
      </a:accent6>
      <a:hlink>
        <a:srgbClr xmlns:mc="http://schemas.openxmlformats.org/markup-compatibility/2006" xmlns:a14="http://schemas.microsoft.com/office/drawing/2010/main" val="FF8119" mc:Ignorable=""/>
      </a:hlink>
      <a:folHlink>
        <a:srgbClr xmlns:mc="http://schemas.openxmlformats.org/markup-compatibility/2006" xmlns:a14="http://schemas.microsoft.com/office/drawing/2010/main" val="44B9E8" mc:Ignorable="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xmlns:mc="http://schemas.openxmlformats.org/markup-compatibility/2006" xmlns:a14="http://schemas.microsoft.com/office/drawing/2010/main" val="000000" mc:Ignorable="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1310</TotalTime>
  <Words>666</Words>
  <Application>Microsoft Office PowerPoint</Application>
  <PresentationFormat>On-screen Show (4:3)</PresentationFormat>
  <Paragraphs>192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DIKTAT PBO</vt:lpstr>
      <vt:lpstr>PENGERTIAN KONSTRUKTOR</vt:lpstr>
      <vt:lpstr>CONTOH KONSTRUKTOR C++</vt:lpstr>
      <vt:lpstr>CONTOH KONSTRUKTOR C++</vt:lpstr>
      <vt:lpstr>CONTOH KONSTRUKTOR JAVA</vt:lpstr>
      <vt:lpstr>CONTOH KONSTRUKTOR JAVA</vt:lpstr>
      <vt:lpstr>INISIALISASI DI KONSTRUKTOR (C++)</vt:lpstr>
      <vt:lpstr>INISIALISASI DI KONSTRUKTOR (C++)</vt:lpstr>
      <vt:lpstr>INISIALISASI DI KONSTRUKTOR (JAVA)</vt:lpstr>
      <vt:lpstr>INISIALISASI DI KONSTRUKTOR (JAVA)</vt:lpstr>
      <vt:lpstr>OVERLOADING KONSTRUKTOR</vt:lpstr>
      <vt:lpstr>OVERLOADING KONSTRUKTOR (C++)</vt:lpstr>
      <vt:lpstr>OVERLOADING KONSTRUKTOR (C++)</vt:lpstr>
      <vt:lpstr>OVERLOADING KONSTRUKTOR (JAVA)</vt:lpstr>
      <vt:lpstr>OVERLOADING KONSTRUKTOR (JAVA)</vt:lpstr>
      <vt:lpstr>DEFAULT VALUE</vt:lpstr>
      <vt:lpstr>CONTOH DEFAULT VALUE (C++)</vt:lpstr>
      <vt:lpstr>CONTOH DEFAULT VALUE (C++)</vt:lpstr>
      <vt:lpstr>DESTRUKTOR</vt:lpstr>
      <vt:lpstr>DESTRUKTOR</vt:lpstr>
      <vt:lpstr>CONTOH DEFAULT VALUE (C++)</vt:lpstr>
      <vt:lpstr>ALOKASI MEMORI DINAMIS</vt:lpstr>
      <vt:lpstr>ALOKASI MEMORI DINAMIS</vt:lpstr>
      <vt:lpstr>EPISODE AKAN DATANG</vt:lpstr>
      <vt:lpstr>PowerPoint Presentation</vt:lpstr>
    </vt:vector>
  </TitlesOfParts>
  <Company>Teknik Informatika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III - Class (1)</dc:title>
  <dc:creator>Adam Mukharil Bachtiar</dc:creator>
  <cp:lastModifiedBy>Adam MB</cp:lastModifiedBy>
  <cp:revision>245</cp:revision>
  <dcterms:created xsi:type="dcterms:W3CDTF">2010-02-18T01:05:10Z</dcterms:created>
  <dcterms:modified xsi:type="dcterms:W3CDTF">2010-04-09T13:54:32Z</dcterms:modified>
</cp:coreProperties>
</file>