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81BA7-7D48-432B-B06A-7B12258A9D65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28F14-FB25-40A4-899D-5752F1924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81BA7-7D48-432B-B06A-7B12258A9D65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28F14-FB25-40A4-899D-5752F1924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81BA7-7D48-432B-B06A-7B12258A9D65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28F14-FB25-40A4-899D-5752F1924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81BA7-7D48-432B-B06A-7B12258A9D65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28F14-FB25-40A4-899D-5752F1924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81BA7-7D48-432B-B06A-7B12258A9D65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28F14-FB25-40A4-899D-5752F1924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81BA7-7D48-432B-B06A-7B12258A9D65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28F14-FB25-40A4-899D-5752F1924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81BA7-7D48-432B-B06A-7B12258A9D65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28F14-FB25-40A4-899D-5752F1924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81BA7-7D48-432B-B06A-7B12258A9D65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28F14-FB25-40A4-899D-5752F1924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81BA7-7D48-432B-B06A-7B12258A9D65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28F14-FB25-40A4-899D-5752F1924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81BA7-7D48-432B-B06A-7B12258A9D65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228F14-FB25-40A4-899D-5752F1924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5B81BA7-7D48-432B-B06A-7B12258A9D65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C228F14-FB25-40A4-899D-5752F1924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5B81BA7-7D48-432B-B06A-7B12258A9D65}" type="datetimeFigureOut">
              <a:rPr lang="en-US" smtClean="0"/>
              <a:pPr/>
              <a:t>4/11/2010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C228F14-FB25-40A4-899D-5752F1924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91439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KARAKTERISTIK EFEKTIVITAS KAP</a:t>
            </a:r>
            <a:endParaRPr lang="en-US" sz="32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4953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 smtClean="0"/>
              <a:t>YOSEPH DEVITO MENGEMUKAKAN 2 PERSPEKTIF UNTUK MELIHAT EFEKTIVITAS KAP SBB :</a:t>
            </a:r>
          </a:p>
          <a:p>
            <a:pPr marL="514350" indent="-514350" algn="just">
              <a:buAutoNum type="arabicPeriod"/>
            </a:pPr>
            <a:r>
              <a:rPr lang="en-US" b="1" dirty="0" smtClean="0"/>
              <a:t>PERSPEKTIF HUMANISTIK, YANG MENCAKUP ,</a:t>
            </a:r>
          </a:p>
          <a:p>
            <a:pPr marL="514350" indent="-514350" algn="just">
              <a:buAutoNum type="alphaUcPeriod"/>
            </a:pPr>
            <a:r>
              <a:rPr lang="en-US" b="1" dirty="0" smtClean="0"/>
              <a:t>KETERBUKAAN</a:t>
            </a:r>
          </a:p>
          <a:p>
            <a:pPr marL="514350" indent="-514350" algn="just">
              <a:buAutoNum type="alphaUcPeriod"/>
            </a:pPr>
            <a:r>
              <a:rPr lang="en-US" b="1" dirty="0" smtClean="0"/>
              <a:t>PERILAKU SUPORTIF</a:t>
            </a:r>
          </a:p>
          <a:p>
            <a:pPr marL="514350" indent="-514350" algn="just">
              <a:buAutoNum type="alphaUcPeriod"/>
            </a:pPr>
            <a:r>
              <a:rPr lang="en-US" b="1" dirty="0" smtClean="0"/>
              <a:t>PERILAKU POSITIF</a:t>
            </a:r>
          </a:p>
          <a:p>
            <a:pPr marL="514350" indent="-514350" algn="just"/>
            <a:r>
              <a:rPr lang="en-US" b="1" dirty="0" smtClean="0"/>
              <a:t>	</a:t>
            </a:r>
            <a:r>
              <a:rPr lang="en-US" b="1" dirty="0" smtClean="0"/>
              <a:t>- DESKRIPTIF</a:t>
            </a:r>
          </a:p>
          <a:p>
            <a:pPr marL="514350" indent="-514350" algn="just"/>
            <a:r>
              <a:rPr lang="en-US" b="1" dirty="0" smtClean="0"/>
              <a:t>	</a:t>
            </a:r>
            <a:r>
              <a:rPr lang="en-US" b="1" dirty="0" smtClean="0"/>
              <a:t>- SPONTANITAS</a:t>
            </a:r>
          </a:p>
          <a:p>
            <a:pPr marL="514350" indent="-514350" algn="just"/>
            <a:r>
              <a:rPr lang="en-US" b="1" dirty="0" smtClean="0"/>
              <a:t>	</a:t>
            </a:r>
            <a:r>
              <a:rPr lang="en-US" b="1" dirty="0" smtClean="0"/>
              <a:t>- PROFESIONALISME</a:t>
            </a:r>
          </a:p>
          <a:p>
            <a:pPr marL="514350" indent="-514350" algn="just"/>
            <a:r>
              <a:rPr lang="en-US" b="1" dirty="0" smtClean="0"/>
              <a:t>D.      EMPATI</a:t>
            </a:r>
          </a:p>
          <a:p>
            <a:pPr marL="514350" indent="-514350" algn="just"/>
            <a:r>
              <a:rPr lang="en-US" b="1" dirty="0" smtClean="0"/>
              <a:t>E.       KESAMAAN</a:t>
            </a:r>
          </a:p>
          <a:p>
            <a:pPr marL="514350" indent="-514350" algn="just"/>
            <a:r>
              <a:rPr lang="en-US" b="1" dirty="0" smtClean="0"/>
              <a:t>2.      PERSPEKTIF PRAGMATIS, YANG MENCAKUP,</a:t>
            </a:r>
          </a:p>
          <a:p>
            <a:pPr marL="514350" indent="-514350" algn="just">
              <a:buAutoNum type="alphaUcPeriod"/>
            </a:pPr>
            <a:r>
              <a:rPr lang="en-US" b="1" dirty="0" smtClean="0"/>
              <a:t>BERSIKAP YAKIN</a:t>
            </a:r>
          </a:p>
          <a:p>
            <a:pPr marL="514350" indent="-514350" algn="just">
              <a:buAutoNum type="alphaUcPeriod"/>
            </a:pPr>
            <a:r>
              <a:rPr lang="en-US" b="1" dirty="0" smtClean="0"/>
              <a:t>KEBERSAMAAN</a:t>
            </a:r>
          </a:p>
          <a:p>
            <a:pPr marL="514350" indent="-514350" algn="just">
              <a:buAutoNum type="alphaUcPeriod"/>
            </a:pPr>
            <a:r>
              <a:rPr lang="en-US" b="1" dirty="0" smtClean="0"/>
              <a:t>MANAJEMEN INTERAKSI</a:t>
            </a:r>
          </a:p>
          <a:p>
            <a:pPr marL="514350" indent="-514350" algn="just">
              <a:buAutoNum type="alphaUcPeriod"/>
            </a:pPr>
            <a:r>
              <a:rPr lang="en-US" b="1" dirty="0" smtClean="0"/>
              <a:t>PERILAKU EKSPRESIF</a:t>
            </a:r>
          </a:p>
          <a:p>
            <a:pPr marL="514350" indent="-514350" algn="just">
              <a:buAutoNum type="alphaUcPeriod"/>
            </a:pPr>
            <a:r>
              <a:rPr lang="en-US" b="1" dirty="0" smtClean="0"/>
              <a:t>ORIENTASI PADA ORANG LAIN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</TotalTime>
  <Words>25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Metro</vt:lpstr>
      <vt:lpstr>KARAKTERISTIK EFEKTIVITAS KAP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Universitas Komputer Indonesia</dc:creator>
  <cp:lastModifiedBy>Universitas Komputer Indonesia</cp:lastModifiedBy>
  <cp:revision>4</cp:revision>
  <dcterms:created xsi:type="dcterms:W3CDTF">2010-03-26T00:10:03Z</dcterms:created>
  <dcterms:modified xsi:type="dcterms:W3CDTF">2010-04-11T14:24:56Z</dcterms:modified>
</cp:coreProperties>
</file>