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151C7F-4C2F-4EC8-AEF3-8CC93B7BE089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6291BF-E2F6-418C-A97B-567246FE7C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smtClean="0"/>
              <a:t>Push(2)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b="1" dirty="0" smtClean="0"/>
              <a:t>void push(</a:t>
            </a:r>
            <a:r>
              <a:rPr lang="en-US" b="1" dirty="0" err="1" smtClean="0"/>
              <a:t>PStack</a:t>
            </a:r>
            <a:r>
              <a:rPr lang="en-US" b="1" dirty="0" smtClean="0"/>
              <a:t> *stack, </a:t>
            </a:r>
            <a:r>
              <a:rPr lang="en-US" b="1" dirty="0" err="1" smtClean="0"/>
              <a:t>int</a:t>
            </a:r>
            <a:r>
              <a:rPr lang="en-US" b="1" dirty="0" smtClean="0"/>
              <a:t> data)</a:t>
            </a:r>
          </a:p>
          <a:p>
            <a:pPr lvl="1">
              <a:buNone/>
            </a:pPr>
            <a:r>
              <a:rPr lang="en-US" b="1" dirty="0" smtClean="0"/>
              <a:t>   </a:t>
            </a:r>
            <a:r>
              <a:rPr lang="en-US" b="1" dirty="0" err="1" smtClean="0"/>
              <a:t>PStack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</a:t>
            </a:r>
            <a:r>
              <a:rPr lang="en-US" b="1" dirty="0" smtClean="0"/>
              <a:t>if (!</a:t>
            </a:r>
            <a:r>
              <a:rPr lang="en-US" b="1" dirty="0" err="1" smtClean="0"/>
              <a:t>isfull</a:t>
            </a:r>
            <a:r>
              <a:rPr lang="en-US" b="1" dirty="0" smtClean="0"/>
              <a:t>())</a:t>
            </a:r>
          </a:p>
          <a:p>
            <a:pPr lvl="1">
              <a:buNone/>
            </a:pPr>
            <a:r>
              <a:rPr lang="en-US" b="1" dirty="0" smtClean="0"/>
              <a:t>   	</a:t>
            </a:r>
            <a:r>
              <a:rPr lang="en-US" dirty="0" err="1" smtClean="0"/>
              <a:t>baru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b="1" dirty="0" smtClean="0"/>
              <a:t>(</a:t>
            </a:r>
            <a:r>
              <a:rPr lang="en-US" b="1" dirty="0" err="1" smtClean="0"/>
              <a:t>PStack</a:t>
            </a:r>
            <a:r>
              <a:rPr lang="en-US" b="1" dirty="0" smtClean="0"/>
              <a:t>)</a:t>
            </a:r>
            <a:r>
              <a:rPr lang="en-US" b="1" dirty="0" err="1" smtClean="0"/>
              <a:t>malloc</a:t>
            </a:r>
            <a:r>
              <a:rPr lang="en-US" b="1" dirty="0" smtClean="0"/>
              <a:t>(</a:t>
            </a:r>
            <a:r>
              <a:rPr lang="en-US" b="1" dirty="0" err="1" smtClean="0"/>
              <a:t>sizeof</a:t>
            </a:r>
            <a:r>
              <a:rPr lang="en-US" b="1" dirty="0" smtClean="0"/>
              <a:t>(</a:t>
            </a:r>
            <a:r>
              <a:rPr lang="en-US" b="1" dirty="0" err="1" smtClean="0"/>
              <a:t>TStack</a:t>
            </a:r>
            <a:r>
              <a:rPr lang="en-US" b="1" dirty="0" smtClean="0"/>
              <a:t>));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baru.bawah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b="1" dirty="0" smtClean="0"/>
              <a:t>NULL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baru.elemen</a:t>
            </a:r>
            <a:r>
              <a:rPr lang="en-US" dirty="0" err="1" smtClean="0">
                <a:sym typeface="Wingdings" pitchFamily="2" charset="2"/>
              </a:rPr>
              <a:t></a:t>
            </a:r>
            <a:r>
              <a:rPr lang="en-US" dirty="0" err="1" smtClean="0"/>
              <a:t>data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	if(</a:t>
            </a:r>
            <a:r>
              <a:rPr lang="en-US" b="1" dirty="0" err="1" smtClean="0"/>
              <a:t>isempty</a:t>
            </a:r>
            <a:r>
              <a:rPr lang="en-US" b="1" dirty="0" smtClean="0"/>
              <a:t>(*stack))</a:t>
            </a:r>
          </a:p>
          <a:p>
            <a:pPr lvl="1">
              <a:buNone/>
            </a:pPr>
            <a:r>
              <a:rPr lang="en-US" b="1" dirty="0" smtClean="0"/>
              <a:t>	   *</a:t>
            </a:r>
            <a:r>
              <a:rPr lang="en-US" b="1" dirty="0" err="1" smtClean="0"/>
              <a:t>stack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baru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else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   </a:t>
            </a:r>
            <a:r>
              <a:rPr lang="en-US" b="1" dirty="0" err="1" smtClean="0"/>
              <a:t>baru.bawah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smtClean="0"/>
              <a:t>*stack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   *</a:t>
            </a:r>
            <a:r>
              <a:rPr lang="en-US" b="1" dirty="0" err="1" smtClean="0"/>
              <a:t>stack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baru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end if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else</a:t>
            </a:r>
          </a:p>
          <a:p>
            <a:pPr lvl="1">
              <a:buNone/>
            </a:pPr>
            <a:r>
              <a:rPr lang="en-US" b="1" dirty="0" smtClean="0"/>
              <a:t>   	</a:t>
            </a:r>
            <a:r>
              <a:rPr lang="en-US" b="1" dirty="0" smtClean="0"/>
              <a:t>output</a:t>
            </a:r>
            <a:r>
              <a:rPr lang="en-US" dirty="0" smtClean="0"/>
              <a:t>("</a:t>
            </a:r>
            <a:r>
              <a:rPr lang="en-US" dirty="0" smtClean="0"/>
              <a:t>Memory Full. Push </a:t>
            </a:r>
            <a:r>
              <a:rPr lang="en-US" dirty="0" err="1" smtClean="0"/>
              <a:t>Gagal</a:t>
            </a:r>
            <a:r>
              <a:rPr lang="en-US" dirty="0" smtClean="0"/>
              <a:t>.")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   </a:t>
            </a:r>
            <a:r>
              <a:rPr lang="en-US" b="1" dirty="0" smtClean="0"/>
              <a:t>end if</a:t>
            </a:r>
            <a:endParaRPr lang="en-US" b="1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penggunaannya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b="1" dirty="0" smtClean="0"/>
              <a:t>	push</a:t>
            </a:r>
            <a:r>
              <a:rPr lang="en-US" b="1" dirty="0" smtClean="0"/>
              <a:t>(&amp;stack,5);// push 5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stack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smtClean="0"/>
              <a:t>Pop(1)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apakah.stack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(</a:t>
            </a:r>
            <a:r>
              <a:rPr lang="en-US" dirty="0" err="1" smtClean="0"/>
              <a:t>isempty</a:t>
            </a:r>
            <a:r>
              <a:rPr lang="en-US" dirty="0" smtClean="0"/>
              <a:t>),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pop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stack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pop </a:t>
            </a:r>
            <a:r>
              <a:rPr lang="en-US" dirty="0" err="1" smtClean="0"/>
              <a:t>dijalankan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Proses</a:t>
            </a:r>
            <a:r>
              <a:rPr lang="en-US" dirty="0" smtClean="0"/>
              <a:t> pop-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pointer stack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variable data. </a:t>
            </a:r>
            <a:endParaRPr lang="en-US" dirty="0" smtClean="0"/>
          </a:p>
          <a:p>
            <a:pPr lvl="0" algn="just"/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smtClean="0"/>
              <a:t>variable pointer </a:t>
            </a:r>
            <a:r>
              <a:rPr lang="en-US" b="1" dirty="0" smtClean="0"/>
              <a:t>bantu</a:t>
            </a:r>
            <a:r>
              <a:rPr lang="en-US" dirty="0" smtClean="0"/>
              <a:t> yang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pointer </a:t>
            </a:r>
            <a:r>
              <a:rPr lang="en-US" dirty="0" err="1" smtClean="0"/>
              <a:t>penunjuk</a:t>
            </a:r>
            <a:r>
              <a:rPr lang="en-US" dirty="0" smtClean="0"/>
              <a:t> stack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. </a:t>
            </a:r>
            <a:endParaRPr lang="en-US" dirty="0" smtClean="0"/>
          </a:p>
          <a:p>
            <a:pPr lvl="0" algn="just"/>
            <a:r>
              <a:rPr lang="en-US" dirty="0" smtClean="0"/>
              <a:t>P</a:t>
            </a:r>
            <a:r>
              <a:rPr lang="en-US" dirty="0" smtClean="0"/>
              <a:t>ointer </a:t>
            </a:r>
            <a:r>
              <a:rPr lang="en-US" dirty="0" err="1" smtClean="0"/>
              <a:t>penunjuk</a:t>
            </a:r>
            <a:r>
              <a:rPr lang="en-US" dirty="0" smtClean="0"/>
              <a:t> stack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field pointer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variable </a:t>
            </a:r>
            <a:r>
              <a:rPr lang="en-US" b="1" dirty="0" smtClean="0"/>
              <a:t>bantu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smtClean="0"/>
              <a:t>Pop(2)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pop(</a:t>
            </a:r>
            <a:r>
              <a:rPr lang="en-US" b="1" dirty="0" err="1" smtClean="0"/>
              <a:t>PStack</a:t>
            </a:r>
            <a:r>
              <a:rPr lang="en-US" b="1" dirty="0" smtClean="0"/>
              <a:t> *stack)</a:t>
            </a:r>
          </a:p>
          <a:p>
            <a:pPr lvl="1">
              <a:buNone/>
            </a:pPr>
            <a:r>
              <a:rPr lang="en-US" b="1" dirty="0" smtClean="0"/>
              <a:t>    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data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     </a:t>
            </a:r>
            <a:r>
              <a:rPr lang="en-US" b="1" dirty="0" err="1" smtClean="0"/>
              <a:t>PStack</a:t>
            </a:r>
            <a:r>
              <a:rPr lang="en-US" b="1" dirty="0" smtClean="0"/>
              <a:t> bantu;</a:t>
            </a:r>
          </a:p>
          <a:p>
            <a:pPr lvl="1">
              <a:buNone/>
            </a:pPr>
            <a:r>
              <a:rPr lang="en-US" b="1" dirty="0" smtClean="0"/>
              <a:t>     </a:t>
            </a:r>
            <a:r>
              <a:rPr lang="en-US" b="1" dirty="0" smtClean="0"/>
              <a:t>if (!</a:t>
            </a:r>
            <a:r>
              <a:rPr lang="en-US" b="1" dirty="0" err="1" smtClean="0"/>
              <a:t>isempty</a:t>
            </a:r>
            <a:r>
              <a:rPr lang="en-US" b="1" dirty="0" smtClean="0"/>
              <a:t>(*stack))</a:t>
            </a:r>
          </a:p>
          <a:p>
            <a:pPr lvl="1">
              <a:buNone/>
            </a:pPr>
            <a:r>
              <a:rPr lang="en-US" b="1" dirty="0" smtClean="0"/>
              <a:t>     	 </a:t>
            </a:r>
            <a:r>
              <a:rPr lang="en-US" dirty="0" smtClean="0"/>
              <a:t>data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(*stack).</a:t>
            </a:r>
            <a:r>
              <a:rPr lang="en-US" dirty="0" err="1" smtClean="0"/>
              <a:t>elemen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	 </a:t>
            </a:r>
            <a:r>
              <a:rPr lang="en-US" dirty="0" smtClean="0"/>
              <a:t>	bantu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*stack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 </a:t>
            </a:r>
            <a:r>
              <a:rPr lang="en-US" dirty="0" smtClean="0"/>
              <a:t>	*</a:t>
            </a:r>
            <a:r>
              <a:rPr lang="en-US" dirty="0" err="1" smtClean="0"/>
              <a:t>stack</a:t>
            </a:r>
            <a:r>
              <a:rPr lang="en-US" dirty="0" err="1" smtClean="0">
                <a:sym typeface="Wingdings" pitchFamily="2" charset="2"/>
              </a:rPr>
              <a:t></a:t>
            </a:r>
            <a:r>
              <a:rPr lang="en-US" dirty="0" err="1" smtClean="0"/>
              <a:t>bantu.bawah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	 </a:t>
            </a:r>
            <a:r>
              <a:rPr lang="en-US" b="1" dirty="0" smtClean="0"/>
              <a:t>	free(bantu)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 </a:t>
            </a:r>
            <a:r>
              <a:rPr lang="en-US" b="1" dirty="0" smtClean="0"/>
              <a:t>	return </a:t>
            </a:r>
            <a:r>
              <a:rPr lang="en-US" dirty="0" smtClean="0"/>
              <a:t>data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     </a:t>
            </a:r>
            <a:r>
              <a:rPr lang="en-US" b="1" dirty="0" smtClean="0"/>
              <a:t>else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return 0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 </a:t>
            </a:r>
            <a:r>
              <a:rPr lang="en-US" b="1" dirty="0" smtClean="0"/>
              <a:t>   end if</a:t>
            </a:r>
            <a:endParaRPr lang="en-US" b="1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pemanggilannya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data;</a:t>
            </a:r>
          </a:p>
          <a:p>
            <a:pPr lvl="1">
              <a:buNone/>
            </a:pPr>
            <a:r>
              <a:rPr lang="en-US" dirty="0" smtClean="0"/>
              <a:t>data=pop(&amp;stack);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List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95425"/>
            <a:ext cx="82962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Pendeklarasian</a:t>
            </a:r>
            <a:r>
              <a:rPr lang="en-US" b="1" dirty="0" smtClean="0"/>
              <a:t> </a:t>
            </a:r>
            <a:r>
              <a:rPr lang="en-US" b="1" dirty="0" smtClean="0"/>
              <a:t>SLL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b="1" dirty="0" err="1" smtClean="0"/>
              <a:t>typedef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TStack</a:t>
            </a:r>
            <a:r>
              <a:rPr lang="en-US" sz="2400" b="1" dirty="0" smtClean="0"/>
              <a:t> *</a:t>
            </a:r>
            <a:r>
              <a:rPr lang="en-US" sz="2400" b="1" dirty="0" err="1" smtClean="0"/>
              <a:t>PStack</a:t>
            </a:r>
            <a:endParaRPr lang="en-US" sz="2400" dirty="0" smtClean="0"/>
          </a:p>
          <a:p>
            <a:pPr lvl="1">
              <a:buNone/>
            </a:pPr>
            <a:r>
              <a:rPr lang="en-US" sz="2400" b="1" dirty="0" err="1" smtClean="0"/>
              <a:t>typedef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TStack</a:t>
            </a:r>
            <a:endParaRPr lang="en-US" sz="2400" b="1" dirty="0" smtClean="0"/>
          </a:p>
          <a:p>
            <a:pPr lvl="1">
              <a:buNone/>
            </a:pPr>
            <a:r>
              <a:rPr lang="en-US" sz="2400" dirty="0" smtClean="0"/>
              <a:t>		{</a:t>
            </a:r>
          </a:p>
          <a:p>
            <a:pPr lvl="1">
              <a:buNone/>
            </a:pPr>
            <a:r>
              <a:rPr lang="en-US" sz="2400" dirty="0" smtClean="0"/>
              <a:t>		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dirty="0" err="1" smtClean="0"/>
              <a:t>elemen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		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PStack</a:t>
            </a:r>
            <a:r>
              <a:rPr lang="en-US" sz="2400" b="1" dirty="0" smtClean="0"/>
              <a:t> </a:t>
            </a:r>
            <a:r>
              <a:rPr lang="en-US" sz="2400" dirty="0" err="1" smtClean="0"/>
              <a:t>bawah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		 };</a:t>
            </a:r>
          </a:p>
          <a:p>
            <a:pPr lvl="1"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pendeklarasian</a:t>
            </a:r>
            <a:r>
              <a:rPr lang="en-US" sz="2400" dirty="0" smtClean="0"/>
              <a:t> variable stack</a:t>
            </a:r>
          </a:p>
          <a:p>
            <a:pPr lvl="1">
              <a:buNone/>
            </a:pPr>
            <a:r>
              <a:rPr lang="en-US" sz="2400" b="1" dirty="0" err="1" smtClean="0"/>
              <a:t>PStack</a:t>
            </a:r>
            <a:r>
              <a:rPr lang="en-US" sz="2400" b="1" dirty="0" smtClean="0"/>
              <a:t> </a:t>
            </a:r>
            <a:r>
              <a:rPr lang="en-US" sz="2400" b="1" dirty="0" smtClean="0"/>
              <a:t>stack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Inisialisasi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pointer stack </a:t>
            </a:r>
            <a:r>
              <a:rPr lang="en-US" dirty="0" err="1" smtClean="0"/>
              <a:t>dengan</a:t>
            </a:r>
            <a:r>
              <a:rPr lang="en-US" dirty="0" smtClean="0"/>
              <a:t> NULL.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Inisialisasi</a:t>
            </a:r>
            <a:r>
              <a:rPr lang="en-US" dirty="0" smtClean="0"/>
              <a:t> (</a:t>
            </a:r>
            <a:r>
              <a:rPr lang="en-US" dirty="0" err="1" smtClean="0"/>
              <a:t>Implementasi</a:t>
            </a:r>
            <a:r>
              <a:rPr lang="en-US" dirty="0" smtClean="0"/>
              <a:t> Bhs C)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void </a:t>
            </a:r>
            <a:r>
              <a:rPr lang="en-US" b="1" dirty="0" err="1" smtClean="0"/>
              <a:t>inisialisasi</a:t>
            </a:r>
            <a:r>
              <a:rPr lang="en-US" b="1" dirty="0" smtClean="0"/>
              <a:t>(</a:t>
            </a:r>
            <a:r>
              <a:rPr lang="en-US" b="1" dirty="0" err="1" smtClean="0"/>
              <a:t>PStack</a:t>
            </a:r>
            <a:r>
              <a:rPr lang="en-US" b="1" dirty="0" smtClean="0"/>
              <a:t> *stack)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smtClean="0"/>
              <a:t>    *</a:t>
            </a:r>
            <a:r>
              <a:rPr lang="en-US" dirty="0" smtClean="0"/>
              <a:t>stack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b="1" dirty="0" smtClean="0"/>
              <a:t>NULL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pemanggilannya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r>
              <a:rPr lang="en-US" b="1" dirty="0" err="1" smtClean="0"/>
              <a:t>inisialisasi</a:t>
            </a:r>
            <a:r>
              <a:rPr lang="en-US" b="1" dirty="0" smtClean="0"/>
              <a:t>(&amp;stack);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IsEmpty</a:t>
            </a:r>
            <a:r>
              <a:rPr lang="en-US" b="1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pointer stack </a:t>
            </a:r>
            <a:r>
              <a:rPr lang="en-US" dirty="0" err="1" smtClean="0"/>
              <a:t>bernilai</a:t>
            </a:r>
            <a:r>
              <a:rPr lang="en-US" dirty="0" smtClean="0"/>
              <a:t> NULL. </a:t>
            </a:r>
            <a:endParaRPr lang="en-US" dirty="0" smtClean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stack </a:t>
            </a:r>
            <a:r>
              <a:rPr lang="en-US" dirty="0" err="1" smtClean="0"/>
              <a:t>bernilai</a:t>
            </a:r>
            <a:r>
              <a:rPr lang="en-US" dirty="0" smtClean="0"/>
              <a:t> NULL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menandakan</a:t>
            </a:r>
            <a:r>
              <a:rPr lang="en-US" dirty="0" smtClean="0"/>
              <a:t> stack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empty (</a:t>
            </a:r>
            <a:r>
              <a:rPr lang="en-US" dirty="0" err="1" smtClean="0"/>
              <a:t>kosong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me-return-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1 </a:t>
            </a:r>
            <a:endParaRPr lang="en-US" dirty="0" smtClean="0"/>
          </a:p>
          <a:p>
            <a:pPr algn="just"/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NULL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menandakan</a:t>
            </a:r>
            <a:r>
              <a:rPr lang="en-US" dirty="0" smtClean="0"/>
              <a:t> stack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me-return-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false (0).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IsEmpty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isempty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PStack</a:t>
            </a:r>
            <a:r>
              <a:rPr lang="en-US" sz="2400" b="1" dirty="0" smtClean="0"/>
              <a:t> stack)</a:t>
            </a:r>
          </a:p>
          <a:p>
            <a:pPr lvl="1">
              <a:buNone/>
            </a:pPr>
            <a:r>
              <a:rPr lang="en-US" sz="2400" dirty="0" smtClean="0"/>
              <a:t>    </a:t>
            </a:r>
            <a:r>
              <a:rPr lang="en-US" sz="2400" dirty="0" smtClean="0"/>
              <a:t>if (</a:t>
            </a:r>
            <a:r>
              <a:rPr lang="en-US" sz="2400" dirty="0" smtClean="0"/>
              <a:t>stack = </a:t>
            </a:r>
            <a:r>
              <a:rPr lang="en-US" sz="2400" b="1" dirty="0" smtClean="0"/>
              <a:t>NULL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r>
              <a:rPr lang="en-US" sz="2400" dirty="0" smtClean="0"/>
              <a:t>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1;</a:t>
            </a:r>
          </a:p>
          <a:p>
            <a:pPr lvl="1">
              <a:buNone/>
            </a:pPr>
            <a:r>
              <a:rPr lang="en-US" sz="2400" dirty="0" smtClean="0"/>
              <a:t>    </a:t>
            </a:r>
            <a:r>
              <a:rPr lang="en-US" sz="2400" b="1" dirty="0" smtClean="0"/>
              <a:t>else</a:t>
            </a:r>
          </a:p>
          <a:p>
            <a:pPr lvl="1">
              <a:buNone/>
            </a:pPr>
            <a:r>
              <a:rPr lang="en-US" sz="2400" dirty="0" smtClean="0"/>
              <a:t>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0;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End if</a:t>
            </a:r>
            <a:endParaRPr lang="en-US" sz="2400" b="1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penggunaannya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//</a:t>
            </a:r>
            <a:r>
              <a:rPr lang="en-US" b="1" dirty="0" err="1" smtClean="0"/>
              <a:t>Penggunaan</a:t>
            </a:r>
            <a:r>
              <a:rPr lang="en-US" b="1" dirty="0" smtClean="0"/>
              <a:t> </a:t>
            </a:r>
            <a:r>
              <a:rPr lang="en-US" b="1" dirty="0" err="1" smtClean="0"/>
              <a:t>isempty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statement if</a:t>
            </a:r>
          </a:p>
          <a:p>
            <a:r>
              <a:rPr lang="en-US" b="1" dirty="0" smtClean="0"/>
              <a:t>if( </a:t>
            </a:r>
            <a:r>
              <a:rPr lang="en-US" b="1" dirty="0" err="1" smtClean="0"/>
              <a:t>isempty</a:t>
            </a:r>
            <a:r>
              <a:rPr lang="en-US" b="1" dirty="0" smtClean="0"/>
              <a:t>(stack) ) ...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IsFull</a:t>
            </a:r>
            <a:r>
              <a:rPr lang="en-US" b="1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stack. </a:t>
            </a:r>
            <a:endParaRPr lang="en-US" dirty="0" smtClean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push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stack.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IsFull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isfull</a:t>
            </a:r>
            <a:r>
              <a:rPr lang="en-US" b="1" dirty="0" smtClean="0"/>
              <a:t>()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PStack</a:t>
            </a:r>
            <a:r>
              <a:rPr lang="en-US" b="1" dirty="0" smtClean="0"/>
              <a:t> </a:t>
            </a:r>
            <a:r>
              <a:rPr lang="en-US" b="1" dirty="0" smtClean="0"/>
              <a:t>test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dirty="0" smtClean="0"/>
              <a:t>tes</a:t>
            </a:r>
            <a:r>
              <a:rPr lang="en-US" b="1" dirty="0" smtClean="0"/>
              <a:t>t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smtClean="0"/>
              <a:t>(</a:t>
            </a:r>
            <a:r>
              <a:rPr lang="en-US" b="1" dirty="0" err="1" smtClean="0"/>
              <a:t>PStack</a:t>
            </a:r>
            <a:r>
              <a:rPr lang="en-US" b="1" dirty="0" smtClean="0"/>
              <a:t>)</a:t>
            </a:r>
            <a:r>
              <a:rPr lang="en-US" b="1" dirty="0" err="1" smtClean="0"/>
              <a:t>malloc</a:t>
            </a:r>
            <a:r>
              <a:rPr lang="en-US" b="1" dirty="0" smtClean="0"/>
              <a:t>(</a:t>
            </a:r>
            <a:r>
              <a:rPr lang="en-US" b="1" dirty="0" err="1" smtClean="0"/>
              <a:t>sizeof</a:t>
            </a:r>
            <a:r>
              <a:rPr lang="en-US" b="1" dirty="0" smtClean="0"/>
              <a:t>(</a:t>
            </a:r>
            <a:r>
              <a:rPr lang="en-US" b="1" dirty="0" err="1" smtClean="0"/>
              <a:t>TStack</a:t>
            </a:r>
            <a:r>
              <a:rPr lang="en-US" b="1" dirty="0" smtClean="0"/>
              <a:t>))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if (</a:t>
            </a:r>
            <a:r>
              <a:rPr lang="en-US" dirty="0" smtClean="0"/>
              <a:t>test</a:t>
            </a:r>
            <a:r>
              <a:rPr lang="en-US" b="1" dirty="0" smtClean="0"/>
              <a:t> = NULL)</a:t>
            </a:r>
          </a:p>
          <a:p>
            <a:pPr lvl="1">
              <a:buNone/>
            </a:pPr>
            <a:r>
              <a:rPr lang="en-US" b="1" dirty="0" smtClean="0"/>
              <a:t>       </a:t>
            </a:r>
            <a:r>
              <a:rPr lang="en-US" b="1" dirty="0" smtClean="0"/>
              <a:t>return </a:t>
            </a:r>
            <a:r>
              <a:rPr lang="en-US" dirty="0" smtClean="0"/>
              <a:t>1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else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	free(test)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return </a:t>
            </a:r>
            <a:r>
              <a:rPr lang="en-US" dirty="0" smtClean="0"/>
              <a:t>0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end if</a:t>
            </a:r>
            <a:endParaRPr lang="en-US" b="1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pemanggilannya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b="1" dirty="0" smtClean="0"/>
              <a:t>	if</a:t>
            </a:r>
            <a:r>
              <a:rPr lang="en-US" b="1" dirty="0" smtClean="0"/>
              <a:t>( !</a:t>
            </a:r>
            <a:r>
              <a:rPr lang="en-US" b="1" dirty="0" err="1" smtClean="0"/>
              <a:t>isfull</a:t>
            </a:r>
            <a:r>
              <a:rPr lang="en-US" b="1" dirty="0" smtClean="0"/>
              <a:t>(stack) ) … // </a:t>
            </a:r>
            <a:r>
              <a:rPr lang="en-US" b="1" dirty="0" err="1" smtClean="0"/>
              <a:t>jika</a:t>
            </a:r>
            <a:r>
              <a:rPr lang="en-US" b="1" dirty="0" smtClean="0"/>
              <a:t> stack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penuh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smtClean="0"/>
              <a:t>Push(1)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(</a:t>
            </a:r>
            <a:r>
              <a:rPr lang="en-US" dirty="0" err="1" smtClean="0"/>
              <a:t>isfull</a:t>
            </a:r>
            <a:r>
              <a:rPr lang="en-US" dirty="0" smtClean="0"/>
              <a:t>). </a:t>
            </a:r>
          </a:p>
          <a:p>
            <a:pPr algn="just"/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linked list (</a:t>
            </a:r>
            <a:r>
              <a:rPr lang="en-US" dirty="0" err="1" smtClean="0"/>
              <a:t>disebut</a:t>
            </a:r>
            <a:r>
              <a:rPr lang="en-US" dirty="0" smtClean="0"/>
              <a:t> variable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stack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pointer yang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stack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pointer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endParaRPr lang="en-US" dirty="0" smtClean="0"/>
          </a:p>
          <a:p>
            <a:pPr algn="just"/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field top </a:t>
            </a:r>
            <a:r>
              <a:rPr lang="en-US" dirty="0" err="1" smtClean="0"/>
              <a:t>dengan</a:t>
            </a:r>
            <a:r>
              <a:rPr lang="en-US" dirty="0" smtClean="0"/>
              <a:t> 1,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top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data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pointer </a:t>
            </a:r>
            <a:r>
              <a:rPr lang="en-US" dirty="0" err="1" smtClean="0"/>
              <a:t>penunjuk</a:t>
            </a:r>
            <a:r>
              <a:rPr lang="en-US" dirty="0" smtClean="0"/>
              <a:t> stack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data,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sambungkan</a:t>
            </a:r>
            <a:r>
              <a:rPr lang="en-US" dirty="0" smtClean="0"/>
              <a:t> field pointer </a:t>
            </a:r>
            <a:r>
              <a:rPr lang="en-US" b="1" dirty="0" err="1" smtClean="0"/>
              <a:t>bawah</a:t>
            </a:r>
            <a:r>
              <a:rPr lang="en-US" dirty="0" smtClean="0"/>
              <a:t> (</a:t>
            </a: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data </a:t>
            </a:r>
            <a:r>
              <a:rPr lang="en-US" dirty="0" err="1" smtClean="0"/>
              <a:t>sebelumnya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pointer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pointer </a:t>
            </a: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stack (top)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pindahkah</a:t>
            </a:r>
            <a:r>
              <a:rPr lang="en-US" dirty="0" smtClean="0"/>
              <a:t> pointer </a:t>
            </a: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stack </a:t>
            </a:r>
            <a:r>
              <a:rPr lang="en-US" dirty="0" err="1" smtClean="0"/>
              <a:t>ke</a:t>
            </a:r>
            <a:r>
              <a:rPr lang="en-US" dirty="0" smtClean="0"/>
              <a:t> pointer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428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Stack</vt:lpstr>
      <vt:lpstr>Representasi dengan List</vt:lpstr>
      <vt:lpstr>Pendeklarasian SLL</vt:lpstr>
      <vt:lpstr>Inisialisasi</vt:lpstr>
      <vt:lpstr>Operasi IsEmpty(1)</vt:lpstr>
      <vt:lpstr>Operasi IsEmpty(2)</vt:lpstr>
      <vt:lpstr>Operasi IsFull(1)</vt:lpstr>
      <vt:lpstr>Operasi IsFull(2)</vt:lpstr>
      <vt:lpstr>Operasi Push(1)</vt:lpstr>
      <vt:lpstr>Operasi Push(2)</vt:lpstr>
      <vt:lpstr>Operasi Pop(1)</vt:lpstr>
      <vt:lpstr>Operasi Pop(2)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Sri Nurhayati</dc:creator>
  <cp:lastModifiedBy>Sri Nurhayati</cp:lastModifiedBy>
  <cp:revision>4</cp:revision>
  <dcterms:created xsi:type="dcterms:W3CDTF">2010-04-24T01:37:34Z</dcterms:created>
  <dcterms:modified xsi:type="dcterms:W3CDTF">2010-04-24T02:19:42Z</dcterms:modified>
</cp:coreProperties>
</file>