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47EAE0-C046-4FEF-B74B-CF57E956A143}" type="datetimeFigureOut">
              <a:rPr lang="en-US" smtClean="0"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A20B8-3EDB-4AC6-80BB-9E51B1361D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stack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true (1) </a:t>
            </a:r>
            <a:r>
              <a:rPr lang="en-US" sz="2800" dirty="0" err="1" smtClean="0"/>
              <a:t>jika</a:t>
            </a:r>
            <a:r>
              <a:rPr lang="en-US" sz="2800" dirty="0" smtClean="0"/>
              <a:t> field top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field </a:t>
            </a:r>
            <a:r>
              <a:rPr lang="en-US" sz="2800" dirty="0" err="1" smtClean="0"/>
              <a:t>maks_elemen</a:t>
            </a:r>
            <a:r>
              <a:rPr lang="en-US" sz="2800" dirty="0" smtClean="0"/>
              <a:t> (</a:t>
            </a:r>
            <a:r>
              <a:rPr lang="en-US" sz="2800" dirty="0" err="1" smtClean="0"/>
              <a:t>untuk</a:t>
            </a:r>
            <a:r>
              <a:rPr lang="en-US" sz="2800" dirty="0" smtClean="0"/>
              <a:t> array yang </a:t>
            </a:r>
            <a:r>
              <a:rPr lang="en-US" sz="2800" dirty="0" err="1" smtClean="0"/>
              <a:t>elemennya</a:t>
            </a:r>
            <a:r>
              <a:rPr lang="en-US" sz="2800" dirty="0" smtClean="0"/>
              <a:t> </a:t>
            </a: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1) </a:t>
            </a:r>
            <a:r>
              <a:rPr lang="en-US" sz="2800" dirty="0" err="1" smtClean="0"/>
              <a:t>atau</a:t>
            </a:r>
            <a:r>
              <a:rPr lang="en-US" sz="2800" dirty="0" smtClean="0"/>
              <a:t> top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/>
              <a:t>maks_elemen-1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IsFull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isfull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tstack</a:t>
            </a:r>
            <a:r>
              <a:rPr lang="en-US" sz="2400" b="1" dirty="0" smtClean="0"/>
              <a:t> stack)</a:t>
            </a:r>
          </a:p>
          <a:p>
            <a:pPr lvl="1">
              <a:buNone/>
            </a:pPr>
            <a:r>
              <a:rPr lang="en-US" sz="2400" b="1" dirty="0" smtClean="0"/>
              <a:t>    </a:t>
            </a:r>
            <a:r>
              <a:rPr lang="en-US" sz="2400" b="1" dirty="0" smtClean="0"/>
              <a:t>if </a:t>
            </a:r>
            <a:r>
              <a:rPr lang="en-US" sz="2400" dirty="0" smtClean="0"/>
              <a:t>(</a:t>
            </a:r>
            <a:r>
              <a:rPr lang="en-US" sz="2400" dirty="0" err="1" smtClean="0"/>
              <a:t>stack.top</a:t>
            </a:r>
            <a:r>
              <a:rPr lang="en-US" sz="2400" dirty="0" smtClean="0"/>
              <a:t> = (</a:t>
            </a:r>
            <a:r>
              <a:rPr lang="en-US" sz="2400" dirty="0" smtClean="0"/>
              <a:t>stack.maks_elemen-1))</a:t>
            </a:r>
          </a:p>
          <a:p>
            <a:pPr lvl="1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smtClean="0"/>
              <a:t>1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else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smtClean="0"/>
              <a:t>0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End if</a:t>
            </a:r>
            <a:endParaRPr lang="en-US" sz="2400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>
              <a:buNone/>
            </a:pPr>
            <a:r>
              <a:rPr lang="en-US" sz="2400" b="1" dirty="0" smtClean="0"/>
              <a:t>//</a:t>
            </a:r>
            <a:r>
              <a:rPr lang="en-US" sz="2400" b="1" dirty="0" err="1" smtClean="0"/>
              <a:t>penggunaan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isfull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statement if</a:t>
            </a:r>
          </a:p>
          <a:p>
            <a:pPr lvl="1">
              <a:buNone/>
            </a:pPr>
            <a:r>
              <a:rPr lang="en-US" sz="2400" b="1" dirty="0" smtClean="0"/>
              <a:t>if( !</a:t>
            </a:r>
            <a:r>
              <a:rPr lang="en-US" sz="2400" b="1" dirty="0" err="1" smtClean="0"/>
              <a:t>isfull</a:t>
            </a:r>
            <a:r>
              <a:rPr lang="en-US" sz="2400" b="1" dirty="0" smtClean="0"/>
              <a:t>(stack) ) … //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stack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penuh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push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stack. </a:t>
            </a:r>
            <a:endParaRPr lang="en-US" dirty="0" smtClean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push </a:t>
            </a:r>
            <a:r>
              <a:rPr lang="en-US" dirty="0" err="1" smtClean="0"/>
              <a:t>dalam</a:t>
            </a:r>
            <a:r>
              <a:rPr lang="en-US" dirty="0" smtClean="0"/>
              <a:t> array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stack </a:t>
            </a:r>
            <a:r>
              <a:rPr lang="en-US" dirty="0" err="1" smtClean="0"/>
              <a:t>penuh</a:t>
            </a:r>
            <a:r>
              <a:rPr lang="en-US" dirty="0" smtClean="0"/>
              <a:t> (</a:t>
            </a:r>
            <a:r>
              <a:rPr lang="en-US" dirty="0" err="1" smtClean="0"/>
              <a:t>isfull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false/0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push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true/1 (stack </a:t>
            </a:r>
            <a:r>
              <a:rPr lang="en-US" dirty="0" err="1" smtClean="0"/>
              <a:t>penuh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push </a:t>
            </a:r>
            <a:r>
              <a:rPr lang="en-US" dirty="0" err="1" smtClean="0"/>
              <a:t>digagalkan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push-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field top </a:t>
            </a:r>
            <a:r>
              <a:rPr lang="en-US" dirty="0" err="1" smtClean="0"/>
              <a:t>dengan</a:t>
            </a:r>
            <a:r>
              <a:rPr lang="en-US" dirty="0" smtClean="0"/>
              <a:t> 1,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Push(2)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/>
              <a:t>void push(</a:t>
            </a:r>
            <a:r>
              <a:rPr lang="en-US" b="1" dirty="0" err="1" smtClean="0"/>
              <a:t>tstack</a:t>
            </a:r>
            <a:r>
              <a:rPr lang="en-US" b="1" dirty="0" smtClean="0"/>
              <a:t> *stack,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if</a:t>
            </a:r>
            <a:r>
              <a:rPr lang="en-US" dirty="0" smtClean="0"/>
              <a:t> (!</a:t>
            </a:r>
            <a:r>
              <a:rPr lang="en-US" dirty="0" err="1" smtClean="0"/>
              <a:t>isfull</a:t>
            </a:r>
            <a:r>
              <a:rPr lang="en-US" dirty="0" smtClean="0"/>
              <a:t> (*</a:t>
            </a:r>
            <a:r>
              <a:rPr lang="en-US" dirty="0" smtClean="0"/>
              <a:t>stack))</a:t>
            </a:r>
          </a:p>
          <a:p>
            <a:pPr lvl="1">
              <a:buNone/>
            </a:pPr>
            <a:r>
              <a:rPr lang="en-US" dirty="0" smtClean="0"/>
              <a:t>   	</a:t>
            </a:r>
            <a:r>
              <a:rPr lang="en-US" dirty="0" smtClean="0"/>
              <a:t>	stack-</a:t>
            </a:r>
            <a:r>
              <a:rPr lang="en-US" dirty="0" smtClean="0"/>
              <a:t>&gt;top</a:t>
            </a:r>
            <a:r>
              <a:rPr lang="en-US" dirty="0" smtClean="0"/>
              <a:t>++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stack.elemen</a:t>
            </a:r>
            <a:r>
              <a:rPr lang="en-US" dirty="0" smtClean="0"/>
              <a:t>[</a:t>
            </a:r>
            <a:r>
              <a:rPr lang="en-US" dirty="0" err="1" smtClean="0"/>
              <a:t>stack.top</a:t>
            </a:r>
            <a:r>
              <a:rPr lang="en-US" dirty="0" smtClean="0"/>
              <a:t>]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   	</a:t>
            </a:r>
            <a:r>
              <a:rPr lang="en-US" dirty="0" smtClean="0"/>
              <a:t>	</a:t>
            </a:r>
            <a:r>
              <a:rPr lang="en-US" b="1" dirty="0" smtClean="0"/>
              <a:t>output</a:t>
            </a:r>
            <a:r>
              <a:rPr lang="en-US" dirty="0" smtClean="0"/>
              <a:t> ("</a:t>
            </a:r>
            <a:r>
              <a:rPr lang="en-US" dirty="0" smtClean="0"/>
              <a:t>Stack Full. Push </a:t>
            </a:r>
            <a:r>
              <a:rPr lang="en-US" dirty="0" err="1" smtClean="0"/>
              <a:t>Gagal</a:t>
            </a:r>
            <a:r>
              <a:rPr lang="en-US" dirty="0" smtClean="0"/>
              <a:t>.“)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b="1" dirty="0" smtClean="0"/>
              <a:t>push(&amp;stack,5);// push 5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Operasi</a:t>
            </a:r>
            <a:r>
              <a:rPr lang="en-US" dirty="0" smtClean="0"/>
              <a:t> pop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paling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stack. </a:t>
            </a:r>
            <a:endParaRPr lang="en-US" dirty="0" smtClean="0"/>
          </a:p>
          <a:p>
            <a:pPr algn="just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(top)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endParaRPr lang="en-US" dirty="0" smtClean="0"/>
          </a:p>
          <a:p>
            <a:pPr algn="just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pop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/>
              <a:t>array 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stack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dirty="0" smtClean="0"/>
              <a:t>data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top – 1,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variable </a:t>
            </a:r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-return-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function.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smtClean="0"/>
              <a:t>Pop(2)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pop(</a:t>
            </a:r>
            <a:r>
              <a:rPr lang="en-US" b="1" dirty="0" err="1" smtClean="0"/>
              <a:t>tstack</a:t>
            </a:r>
            <a:r>
              <a:rPr lang="en-US" b="1" dirty="0" smtClean="0"/>
              <a:t> *stack)</a:t>
            </a:r>
          </a:p>
          <a:p>
            <a:pPr lvl="1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dirty="0" smtClean="0"/>
              <a:t> </a:t>
            </a:r>
            <a:r>
              <a:rPr lang="en-US" b="1" dirty="0" smtClean="0"/>
              <a:t>if </a:t>
            </a:r>
            <a:r>
              <a:rPr lang="en-US" dirty="0" smtClean="0"/>
              <a:t>(!</a:t>
            </a:r>
            <a:r>
              <a:rPr lang="en-US" dirty="0" err="1" smtClean="0"/>
              <a:t>isempty</a:t>
            </a:r>
            <a:r>
              <a:rPr lang="en-US" dirty="0" smtClean="0"/>
              <a:t>(*stack))</a:t>
            </a:r>
          </a:p>
          <a:p>
            <a:pPr lvl="1">
              <a:buNone/>
            </a:pPr>
            <a:r>
              <a:rPr lang="en-US" dirty="0" smtClean="0"/>
              <a:t>     	 </a:t>
            </a:r>
            <a:r>
              <a:rPr lang="en-US" dirty="0" err="1" smtClean="0"/>
              <a:t>data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stack.elemen</a:t>
            </a:r>
            <a:r>
              <a:rPr lang="en-US" dirty="0" smtClean="0"/>
              <a:t>[</a:t>
            </a:r>
            <a:r>
              <a:rPr lang="en-US" dirty="0" err="1" smtClean="0"/>
              <a:t>stack.top</a:t>
            </a:r>
            <a:r>
              <a:rPr lang="en-US" dirty="0" smtClean="0"/>
              <a:t>]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</a:t>
            </a:r>
            <a:r>
              <a:rPr lang="en-US" dirty="0" err="1" smtClean="0"/>
              <a:t>stack.top</a:t>
            </a:r>
            <a:r>
              <a:rPr lang="en-US" dirty="0" smtClean="0"/>
              <a:t>--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data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return </a:t>
            </a:r>
            <a:r>
              <a:rPr lang="en-US" dirty="0" smtClean="0"/>
              <a:t>0;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dirty="0" smtClean="0"/>
              <a:t>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err="1" smtClean="0"/>
              <a:t>d</a:t>
            </a:r>
            <a:r>
              <a:rPr lang="en-US" dirty="0" err="1" smtClean="0"/>
              <a:t>ata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pop</a:t>
            </a:r>
            <a:r>
              <a:rPr lang="en-US" b="1" dirty="0" smtClean="0"/>
              <a:t>(&amp;stack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19400"/>
          </a:xfrm>
        </p:spPr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(top)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Bersifat</a:t>
            </a:r>
            <a:r>
              <a:rPr lang="en-US" dirty="0" smtClean="0"/>
              <a:t> LIFO (Last In First Out)</a:t>
            </a:r>
          </a:p>
          <a:p>
            <a:r>
              <a:rPr lang="en-US" dirty="0" smtClean="0"/>
              <a:t>Benda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stack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7092" y="3291840"/>
          <a:ext cx="4869815" cy="274320"/>
        </p:xfrm>
        <a:graphic>
          <a:graphicData uri="http://schemas.openxmlformats.org/drawingml/2006/table">
            <a:tbl>
              <a:tblPr/>
              <a:tblGrid>
                <a:gridCol w="1564640"/>
                <a:gridCol w="1405890"/>
                <a:gridCol w="189928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76400" y="4572000"/>
          <a:ext cx="1019175" cy="1571625"/>
        </p:xfrm>
        <a:graphic>
          <a:graphicData uri="http://schemas.openxmlformats.org/presentationml/2006/ole">
            <p:oleObj spid="_x0000_s22531" name="Bitmap Image" r:id="rId3" imgW="1019048" imgH="1571844" progId="Paint.Picture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810000" y="4343400"/>
          <a:ext cx="1066800" cy="2095500"/>
        </p:xfrm>
        <a:graphic>
          <a:graphicData uri="http://schemas.openxmlformats.org/presentationml/2006/ole">
            <p:oleObj spid="_x0000_s22530" name="Bitmap Image" r:id="rId4" imgW="1066667" imgH="2095793" progId="Paint.Picture">
              <p:embed/>
            </p:oleObj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715000" y="4495800"/>
          <a:ext cx="1762125" cy="1657350"/>
        </p:xfrm>
        <a:graphic>
          <a:graphicData uri="http://schemas.openxmlformats.org/presentationml/2006/ole">
            <p:oleObj spid="_x0000_s22529" name="Bitmap Image" r:id="rId5" imgW="2333333" imgH="219047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b="1" dirty="0" smtClean="0"/>
              <a:t>push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(paling </a:t>
            </a:r>
            <a:r>
              <a:rPr lang="en-US" dirty="0" err="1" smtClean="0"/>
              <a:t>atas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b="1" dirty="0" smtClean="0"/>
              <a:t>pop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stack.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b="1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pendeklarasian</a:t>
            </a:r>
            <a:r>
              <a:rPr lang="en-US" dirty="0" smtClean="0"/>
              <a:t> stack.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b="1" dirty="0" err="1" smtClean="0"/>
              <a:t>isempty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stack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b="1" dirty="0" err="1" smtClean="0"/>
              <a:t>isfull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stack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b="1" dirty="0" err="1" smtClean="0"/>
              <a:t>inisialisasi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stack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top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stack </a:t>
            </a:r>
            <a:r>
              <a:rPr lang="en-US" dirty="0" err="1" smtClean="0"/>
              <a:t>dengan</a:t>
            </a:r>
            <a:r>
              <a:rPr lang="en-US" dirty="0" smtClean="0"/>
              <a:t> array</a:t>
            </a:r>
            <a:endParaRPr lang="en-US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162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Pendeklarasian</a:t>
            </a:r>
            <a:r>
              <a:rPr lang="en-US" b="1" dirty="0" smtClean="0"/>
              <a:t> </a:t>
            </a:r>
            <a:r>
              <a:rPr lang="en-US" b="1" dirty="0" smtClean="0"/>
              <a:t>stack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b="1" dirty="0" smtClean="0"/>
              <a:t>top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 (top)</a:t>
            </a:r>
          </a:p>
          <a:p>
            <a:pPr lvl="0" algn="just"/>
            <a:r>
              <a:rPr lang="en-US" sz="2800" b="1" dirty="0" err="1" smtClean="0"/>
              <a:t>elemen</a:t>
            </a:r>
            <a:r>
              <a:rPr lang="en-US" sz="2800" b="1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stack.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berbentuk</a:t>
            </a:r>
            <a:r>
              <a:rPr lang="en-US" sz="2800" dirty="0" smtClean="0"/>
              <a:t> array.</a:t>
            </a:r>
          </a:p>
          <a:p>
            <a:pPr lvl="0" algn="just"/>
            <a:r>
              <a:rPr lang="en-US" sz="2800" b="1" dirty="0" err="1" smtClean="0"/>
              <a:t>maks_elemen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variable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stack.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Pendeklarasian</a:t>
            </a:r>
            <a:r>
              <a:rPr lang="en-US" b="1" dirty="0" smtClean="0"/>
              <a:t> stack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Pendeklarasian</a:t>
            </a:r>
            <a:r>
              <a:rPr lang="en-US" dirty="0" smtClean="0"/>
              <a:t> (</a:t>
            </a:r>
            <a:r>
              <a:rPr lang="en-US" dirty="0" err="1" smtClean="0"/>
              <a:t>Implementasi</a:t>
            </a:r>
            <a:r>
              <a:rPr lang="en-US" dirty="0" smtClean="0"/>
              <a:t> Bhs C)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	define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100</a:t>
            </a:r>
          </a:p>
          <a:p>
            <a:pPr algn="just">
              <a:buNone/>
            </a:pPr>
            <a:r>
              <a:rPr lang="en-US" dirty="0" smtClean="0"/>
              <a:t>	//</a:t>
            </a:r>
            <a:r>
              <a:rPr lang="en-US" dirty="0" err="1" smtClean="0"/>
              <a:t>pendeklarasian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stack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tstack</a:t>
            </a:r>
            <a:r>
              <a:rPr lang="en-US" dirty="0" smtClean="0"/>
              <a:t>{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	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top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	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maks_elemen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	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[</a:t>
            </a:r>
            <a:r>
              <a:rPr lang="en-US" dirty="0" err="1" smtClean="0"/>
              <a:t>maks</a:t>
            </a:r>
            <a:r>
              <a:rPr lang="en-US" dirty="0" smtClean="0"/>
              <a:t>]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     </a:t>
            </a:r>
            <a:r>
              <a:rPr lang="en-US" dirty="0" smtClean="0"/>
              <a:t>}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//</a:t>
            </a:r>
            <a:r>
              <a:rPr lang="en-US" dirty="0" err="1" smtClean="0"/>
              <a:t>pendeklarasian</a:t>
            </a:r>
            <a:r>
              <a:rPr lang="en-US" dirty="0" smtClean="0"/>
              <a:t> stack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tstack</a:t>
            </a:r>
            <a:r>
              <a:rPr lang="en-US" b="1" dirty="0" smtClean="0"/>
              <a:t> </a:t>
            </a:r>
            <a:r>
              <a:rPr lang="en-US" b="1" dirty="0" smtClean="0"/>
              <a:t>stack</a:t>
            </a:r>
            <a:r>
              <a:rPr lang="en-US" dirty="0" smtClean="0"/>
              <a:t>;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Inisialisasi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field top </a:t>
            </a:r>
            <a:r>
              <a:rPr lang="en-US" dirty="0" err="1" smtClean="0"/>
              <a:t>dengan</a:t>
            </a:r>
            <a:r>
              <a:rPr lang="en-US" dirty="0" smtClean="0"/>
              <a:t> 0 (</a:t>
            </a:r>
            <a:r>
              <a:rPr lang="en-US" dirty="0" err="1" smtClean="0"/>
              <a:t>nol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array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0 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C), </a:t>
            </a:r>
            <a:r>
              <a:rPr lang="en-US" dirty="0" err="1" smtClean="0"/>
              <a:t>maka</a:t>
            </a:r>
            <a:r>
              <a:rPr lang="en-US" dirty="0" smtClean="0"/>
              <a:t> top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-1.</a:t>
            </a:r>
          </a:p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(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C)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	void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(</a:t>
            </a:r>
            <a:r>
              <a:rPr lang="en-US" b="1" dirty="0" err="1" smtClean="0"/>
              <a:t>tstack</a:t>
            </a:r>
            <a:r>
              <a:rPr lang="en-US" b="1" dirty="0" smtClean="0"/>
              <a:t> *stack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	{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stack.top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-1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stack.maks_elemen</a:t>
            </a:r>
            <a:r>
              <a:rPr lang="en-US" dirty="0" err="1" smtClean="0">
                <a:sym typeface="Wingdings" pitchFamily="2" charset="2"/>
              </a:rPr>
              <a:t></a:t>
            </a:r>
            <a:r>
              <a:rPr lang="en-US" dirty="0" err="1" smtClean="0"/>
              <a:t>maks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}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stack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Langkah</a:t>
            </a:r>
            <a:r>
              <a:rPr lang="en-US" sz="2800" dirty="0" smtClean="0"/>
              <a:t> –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:</a:t>
            </a:r>
          </a:p>
          <a:p>
            <a:pPr lvl="1" algn="just"/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smtClean="0"/>
              <a:t>field top. </a:t>
            </a:r>
            <a:endParaRPr lang="en-US" sz="2400" dirty="0" smtClean="0"/>
          </a:p>
          <a:p>
            <a:pPr lvl="1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/>
              <a:t>top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0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index 1) </a:t>
            </a:r>
            <a:r>
              <a:rPr lang="en-US" sz="2400" dirty="0" err="1" smtClean="0"/>
              <a:t>atau</a:t>
            </a:r>
            <a:r>
              <a:rPr lang="en-US" sz="2400" dirty="0" smtClean="0"/>
              <a:t> top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-1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index 0),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stack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empty (</a:t>
            </a:r>
            <a:r>
              <a:rPr lang="en-US" sz="2400" dirty="0" err="1" smtClean="0"/>
              <a:t>kosong</a:t>
            </a:r>
            <a:r>
              <a:rPr lang="en-US" sz="2400" dirty="0" smtClean="0"/>
              <a:t>)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me-return-</a:t>
            </a:r>
            <a:r>
              <a:rPr lang="en-US" sz="2400" dirty="0" err="1" smtClean="0"/>
              <a:t>kan</a:t>
            </a:r>
            <a:r>
              <a:rPr lang="en-US" sz="2400" dirty="0" smtClean="0"/>
              <a:t> true (1) </a:t>
            </a:r>
            <a:endParaRPr lang="en-US" sz="2400" dirty="0" smtClean="0"/>
          </a:p>
          <a:p>
            <a:pPr lvl="1" algn="just"/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stack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me-return-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false (0)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(</a:t>
            </a:r>
            <a:r>
              <a:rPr lang="en-US" b="1" dirty="0" err="1" smtClean="0"/>
              <a:t>tstack</a:t>
            </a:r>
            <a:r>
              <a:rPr lang="en-US" b="1" dirty="0" smtClean="0"/>
              <a:t> stack)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stack.top</a:t>
            </a:r>
            <a:r>
              <a:rPr lang="en-US" dirty="0" smtClean="0"/>
              <a:t> = -</a:t>
            </a:r>
            <a:r>
              <a:rPr lang="en-US" dirty="0" smtClean="0"/>
              <a:t>1)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       </a:t>
            </a:r>
            <a:r>
              <a:rPr lang="en-US" b="1" dirty="0" smtClean="0"/>
              <a:t>return </a:t>
            </a:r>
            <a:r>
              <a:rPr lang="en-US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b="1" dirty="0" smtClean="0"/>
              <a:t>else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       </a:t>
            </a:r>
            <a:r>
              <a:rPr lang="en-US" b="1" dirty="0" smtClean="0"/>
              <a:t>return </a:t>
            </a:r>
            <a:r>
              <a:rPr lang="en-US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penggunaannya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//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isempty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statement if</a:t>
            </a:r>
          </a:p>
          <a:p>
            <a:pPr>
              <a:buNone/>
            </a:pPr>
            <a:r>
              <a:rPr lang="en-US" b="1" dirty="0" smtClean="0"/>
              <a:t>	if</a:t>
            </a:r>
            <a:r>
              <a:rPr lang="en-US" b="1" dirty="0" smtClean="0"/>
              <a:t>( </a:t>
            </a:r>
            <a:r>
              <a:rPr lang="en-US" b="1" dirty="0" err="1" smtClean="0"/>
              <a:t>isempty</a:t>
            </a:r>
            <a:r>
              <a:rPr lang="en-US" b="1" dirty="0" smtClean="0"/>
              <a:t>(stack) ) ...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588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Oriel</vt:lpstr>
      <vt:lpstr>Bitmap Image</vt:lpstr>
      <vt:lpstr>Stack</vt:lpstr>
      <vt:lpstr>Pengertian Stack</vt:lpstr>
      <vt:lpstr>Operasi Stack</vt:lpstr>
      <vt:lpstr>Representasi stack dengan array</vt:lpstr>
      <vt:lpstr>Pendeklarasian stack (1)</vt:lpstr>
      <vt:lpstr>Pendeklarasian stack (2)</vt:lpstr>
      <vt:lpstr>Inisialisasi</vt:lpstr>
      <vt:lpstr>Operasi IsEmpty (1)</vt:lpstr>
      <vt:lpstr>Operasi IsEmpty (2)</vt:lpstr>
      <vt:lpstr>Operasi IsFull(1)</vt:lpstr>
      <vt:lpstr>Operasi IsFull(2)</vt:lpstr>
      <vt:lpstr>Operasi Push(1)</vt:lpstr>
      <vt:lpstr>Operasi Push(2)</vt:lpstr>
      <vt:lpstr>Operasi Pop(1)</vt:lpstr>
      <vt:lpstr>Operasi Pop(2)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Sri Nurhayati</dc:creator>
  <cp:lastModifiedBy>Sri Nurhayati</cp:lastModifiedBy>
  <cp:revision>2</cp:revision>
  <dcterms:created xsi:type="dcterms:W3CDTF">2010-04-24T00:53:48Z</dcterms:created>
  <dcterms:modified xsi:type="dcterms:W3CDTF">2010-04-24T02:19:51Z</dcterms:modified>
</cp:coreProperties>
</file>