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b="1" dirty="0" smtClean="0"/>
              <a:t>void push(</a:t>
            </a:r>
            <a:r>
              <a:rPr lang="en-US" b="1" dirty="0" err="1" smtClean="0"/>
              <a:t>PStack</a:t>
            </a:r>
            <a:r>
              <a:rPr lang="en-US" b="1" dirty="0" smtClean="0"/>
              <a:t> *stack, </a:t>
            </a:r>
            <a:r>
              <a:rPr lang="en-US" b="1" dirty="0" err="1" smtClean="0"/>
              <a:t>int</a:t>
            </a:r>
            <a:r>
              <a:rPr lang="en-US" b="1" dirty="0" smtClean="0"/>
              <a:t> data)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PStack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if (!</a:t>
            </a:r>
            <a:r>
              <a:rPr lang="en-US" b="1" dirty="0" err="1" smtClean="0"/>
              <a:t>isfull</a:t>
            </a:r>
            <a:r>
              <a:rPr lang="en-US" b="1" dirty="0" smtClean="0"/>
              <a:t>())</a:t>
            </a:r>
          </a:p>
          <a:p>
            <a:pPr lvl="1">
              <a:buNone/>
            </a:pPr>
            <a:r>
              <a:rPr lang="en-US" b="1" dirty="0" smtClean="0"/>
              <a:t>   	</a:t>
            </a:r>
            <a:r>
              <a:rPr lang="en-US" dirty="0" err="1" smtClean="0"/>
              <a:t>baru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TStack</a:t>
            </a:r>
            <a:r>
              <a:rPr lang="en-US" b="1" dirty="0" smtClean="0"/>
              <a:t>));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baru.bawah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b="1" dirty="0" smtClean="0"/>
              <a:t>NULL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baru.elemen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	if(</a:t>
            </a:r>
            <a:r>
              <a:rPr lang="en-US" b="1" dirty="0" err="1" smtClean="0"/>
              <a:t>isempty</a:t>
            </a:r>
            <a:r>
              <a:rPr lang="en-US" b="1" dirty="0" smtClean="0"/>
              <a:t>(*stack))</a:t>
            </a:r>
          </a:p>
          <a:p>
            <a:pPr lvl="1">
              <a:buNone/>
            </a:pPr>
            <a:r>
              <a:rPr lang="en-US" b="1" dirty="0" smtClean="0"/>
              <a:t>	   *</a:t>
            </a:r>
            <a:r>
              <a:rPr lang="en-US" b="1" dirty="0" err="1" smtClean="0"/>
              <a:t>stack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else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   </a:t>
            </a:r>
            <a:r>
              <a:rPr lang="en-US" b="1" dirty="0" err="1" smtClean="0"/>
              <a:t>baru.bawah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*stack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  *</a:t>
            </a:r>
            <a:r>
              <a:rPr lang="en-US" b="1" dirty="0" err="1" smtClean="0"/>
              <a:t>stack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else</a:t>
            </a:r>
          </a:p>
          <a:p>
            <a:pPr lvl="1">
              <a:buNone/>
            </a:pPr>
            <a:r>
              <a:rPr lang="en-US" b="1" dirty="0" smtClean="0"/>
              <a:t>   	</a:t>
            </a:r>
            <a:r>
              <a:rPr lang="en-US" b="1" dirty="0" smtClean="0"/>
              <a:t>output</a:t>
            </a:r>
            <a:r>
              <a:rPr lang="en-US" dirty="0" smtClean="0"/>
              <a:t>("</a:t>
            </a:r>
            <a:r>
              <a:rPr lang="en-US" dirty="0" smtClean="0"/>
              <a:t>Memory Full. Push </a:t>
            </a:r>
            <a:r>
              <a:rPr lang="en-US" dirty="0" err="1" smtClean="0"/>
              <a:t>Gagal</a:t>
            </a:r>
            <a:r>
              <a:rPr lang="en-US" dirty="0" smtClean="0"/>
              <a:t>.")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push</a:t>
            </a:r>
            <a:r>
              <a:rPr lang="en-US" b="1" dirty="0" smtClean="0"/>
              <a:t>(&amp;stack,5);// push 5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apakah.stack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isempty</a:t>
            </a:r>
            <a:r>
              <a:rPr lang="en-US" dirty="0" smtClean="0"/>
              <a:t>),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pop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stack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pop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Proses</a:t>
            </a:r>
            <a:r>
              <a:rPr lang="en-US" dirty="0" smtClean="0"/>
              <a:t> pop-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pointer stack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data. </a:t>
            </a:r>
            <a:endParaRPr lang="en-US" dirty="0" smtClean="0"/>
          </a:p>
          <a:p>
            <a:pPr lvl="0" algn="just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smtClean="0"/>
              <a:t>variable pointer </a:t>
            </a:r>
            <a:r>
              <a:rPr lang="en-US" b="1" dirty="0" smtClean="0"/>
              <a:t>bantu</a:t>
            </a:r>
            <a:r>
              <a:rPr lang="en-US" dirty="0" smtClean="0"/>
              <a:t> yang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stack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  <a:endParaRPr lang="en-US" dirty="0" smtClean="0"/>
          </a:p>
          <a:p>
            <a:pPr lvl="0" algn="just"/>
            <a:r>
              <a:rPr lang="en-US" dirty="0" smtClean="0"/>
              <a:t>P</a:t>
            </a:r>
            <a:r>
              <a:rPr lang="en-US" dirty="0" smtClean="0"/>
              <a:t>ointer </a:t>
            </a:r>
            <a:r>
              <a:rPr lang="en-US" dirty="0" err="1" smtClean="0"/>
              <a:t>penunjuk</a:t>
            </a:r>
            <a:r>
              <a:rPr lang="en-US" dirty="0" smtClean="0"/>
              <a:t> stack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field pointer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variable </a:t>
            </a:r>
            <a:r>
              <a:rPr lang="en-US" b="1" dirty="0" smtClean="0"/>
              <a:t>bantu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pop(</a:t>
            </a:r>
            <a:r>
              <a:rPr lang="en-US" b="1" dirty="0" err="1" smtClean="0"/>
              <a:t>PStack</a:t>
            </a:r>
            <a:r>
              <a:rPr lang="en-US" b="1" dirty="0" smtClean="0"/>
              <a:t> *stack)</a:t>
            </a:r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PStack</a:t>
            </a:r>
            <a:r>
              <a:rPr lang="en-US" b="1" dirty="0" smtClean="0"/>
              <a:t> bantu;</a:t>
            </a:r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smtClean="0"/>
              <a:t>if (!</a:t>
            </a:r>
            <a:r>
              <a:rPr lang="en-US" b="1" dirty="0" err="1" smtClean="0"/>
              <a:t>isempty</a:t>
            </a:r>
            <a:r>
              <a:rPr lang="en-US" b="1" dirty="0" smtClean="0"/>
              <a:t>(*stack))</a:t>
            </a:r>
          </a:p>
          <a:p>
            <a:pPr lvl="1">
              <a:buNone/>
            </a:pPr>
            <a:r>
              <a:rPr lang="en-US" b="1" dirty="0" smtClean="0"/>
              <a:t>     	 </a:t>
            </a:r>
            <a:r>
              <a:rPr lang="en-US" dirty="0" smtClean="0"/>
              <a:t>data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(*stack).</a:t>
            </a:r>
            <a:r>
              <a:rPr lang="en-US" dirty="0" err="1" smtClean="0"/>
              <a:t>elemen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bantu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*stack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*</a:t>
            </a:r>
            <a:r>
              <a:rPr lang="en-US" dirty="0" err="1" smtClean="0"/>
              <a:t>stack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bantu.bawah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	 </a:t>
            </a:r>
            <a:r>
              <a:rPr lang="en-US" b="1" dirty="0" smtClean="0"/>
              <a:t>	free(bantu)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</a:t>
            </a:r>
            <a:r>
              <a:rPr lang="en-US" b="1" dirty="0" smtClean="0"/>
              <a:t>	return </a:t>
            </a:r>
            <a:r>
              <a:rPr lang="en-US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return 0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 </a:t>
            </a:r>
            <a:r>
              <a:rPr lang="en-US" b="1" dirty="0" smtClean="0"/>
              <a:t>   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data;</a:t>
            </a:r>
          </a:p>
          <a:p>
            <a:pPr lvl="1">
              <a:buNone/>
            </a:pPr>
            <a:r>
              <a:rPr lang="en-US" dirty="0" smtClean="0"/>
              <a:t>data=pop(&amp;stack);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lvl="0"/>
            <a:r>
              <a:rPr lang="en-US" b="1" dirty="0" err="1" smtClean="0"/>
              <a:t>Mengubah</a:t>
            </a:r>
            <a:r>
              <a:rPr lang="en-US" b="1" dirty="0" smtClean="0"/>
              <a:t> </a:t>
            </a:r>
            <a:r>
              <a:rPr lang="en-US" b="1" dirty="0" err="1" smtClean="0"/>
              <a:t>Notasi</a:t>
            </a:r>
            <a:r>
              <a:rPr lang="en-US" b="1" dirty="0" smtClean="0"/>
              <a:t> Infix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Notasi</a:t>
            </a:r>
            <a:r>
              <a:rPr lang="en-US" b="1" dirty="0" smtClean="0"/>
              <a:t> </a:t>
            </a:r>
            <a:r>
              <a:rPr lang="en-US" b="1" dirty="0" smtClean="0"/>
              <a:t>Postfix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Push </a:t>
            </a:r>
            <a:r>
              <a:rPr lang="en-US" dirty="0" err="1" smtClean="0"/>
              <a:t>tanda</a:t>
            </a:r>
            <a:r>
              <a:rPr lang="en-US" dirty="0" smtClean="0"/>
              <a:t> “</a:t>
            </a:r>
            <a:r>
              <a:rPr lang="en-US" b="1" dirty="0" smtClean="0"/>
              <a:t>(</a:t>
            </a:r>
            <a:r>
              <a:rPr lang="en-US" dirty="0" smtClean="0"/>
              <a:t>“ </a:t>
            </a:r>
            <a:r>
              <a:rPr lang="en-US" dirty="0" err="1" smtClean="0"/>
              <a:t>ke</a:t>
            </a:r>
            <a:r>
              <a:rPr lang="en-US" dirty="0" smtClean="0"/>
              <a:t> stack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“</a:t>
            </a:r>
            <a:r>
              <a:rPr lang="en-US" b="1" dirty="0" smtClean="0"/>
              <a:t>)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sentinel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smtClean="0"/>
              <a:t>Q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Scan </a:t>
            </a:r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s.d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stack </a:t>
            </a:r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operand,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b="1" dirty="0" smtClean="0"/>
              <a:t>(</a:t>
            </a:r>
            <a:r>
              <a:rPr lang="en-US" dirty="0" smtClean="0"/>
              <a:t>“ </a:t>
            </a:r>
            <a:r>
              <a:rPr lang="en-US" dirty="0" err="1" smtClean="0"/>
              <a:t>maka</a:t>
            </a:r>
            <a:r>
              <a:rPr lang="en-US" dirty="0" smtClean="0"/>
              <a:t> push </a:t>
            </a:r>
            <a:r>
              <a:rPr lang="en-US" dirty="0" err="1" smtClean="0"/>
              <a:t>ke</a:t>
            </a:r>
            <a:r>
              <a:rPr lang="en-US" dirty="0" smtClean="0"/>
              <a:t> stack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Mengubah</a:t>
            </a:r>
            <a:r>
              <a:rPr lang="en-US" b="1" dirty="0" smtClean="0"/>
              <a:t> </a:t>
            </a:r>
            <a:r>
              <a:rPr lang="en-US" b="1" dirty="0" err="1" smtClean="0"/>
              <a:t>Notasi</a:t>
            </a:r>
            <a:r>
              <a:rPr lang="en-US" b="1" dirty="0" smtClean="0"/>
              <a:t> Infix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Notasi</a:t>
            </a:r>
            <a:r>
              <a:rPr lang="en-US" b="1" dirty="0" smtClean="0"/>
              <a:t> Postfix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b="1" dirty="0" smtClean="0"/>
              <a:t>)</a:t>
            </a:r>
            <a:r>
              <a:rPr lang="en-US" dirty="0" smtClean="0"/>
              <a:t>” </a:t>
            </a:r>
            <a:r>
              <a:rPr lang="en-US" dirty="0" err="1" smtClean="0"/>
              <a:t>maka</a:t>
            </a:r>
            <a:r>
              <a:rPr lang="en-US" dirty="0" smtClean="0"/>
              <a:t> pop </a:t>
            </a:r>
            <a:r>
              <a:rPr lang="en-US" dirty="0" err="1" smtClean="0"/>
              <a:t>isi</a:t>
            </a:r>
            <a:r>
              <a:rPr lang="en-US" dirty="0" smtClean="0"/>
              <a:t> stack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“</a:t>
            </a:r>
            <a:r>
              <a:rPr lang="en-US" b="1" dirty="0" smtClean="0"/>
              <a:t>(</a:t>
            </a:r>
            <a:r>
              <a:rPr lang="en-US" dirty="0" smtClean="0"/>
              <a:t>“,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“</a:t>
            </a:r>
            <a:r>
              <a:rPr lang="en-US" b="1" dirty="0" smtClean="0"/>
              <a:t>(</a:t>
            </a:r>
            <a:r>
              <a:rPr lang="en-US" dirty="0" smtClean="0"/>
              <a:t>“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disertakanke</a:t>
            </a:r>
            <a:r>
              <a:rPr lang="en-US" dirty="0" smtClean="0"/>
              <a:t> P.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operator,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 </a:t>
            </a:r>
            <a:r>
              <a:rPr lang="en-US" dirty="0" err="1" smtClean="0"/>
              <a:t>adalah</a:t>
            </a:r>
            <a:r>
              <a:rPr lang="en-US" dirty="0" smtClean="0"/>
              <a:t> operator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tingatan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operator yang </a:t>
            </a:r>
            <a:r>
              <a:rPr lang="en-US" dirty="0" err="1" smtClean="0"/>
              <a:t>discan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pop operator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P.</a:t>
            </a:r>
          </a:p>
          <a:p>
            <a:pPr lvl="0"/>
            <a:r>
              <a:rPr lang="en-US" dirty="0" smtClean="0"/>
              <a:t>Push operator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stack.</a:t>
            </a:r>
          </a:p>
          <a:p>
            <a:pPr lvl="0"/>
            <a:r>
              <a:rPr lang="en-US" dirty="0" err="1" smtClean="0"/>
              <a:t>Keluar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 : A + ( B * C  - ( D / E ^ F ) * G ) * H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81225"/>
            <a:ext cx="76771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746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600200"/>
            <a:ext cx="7496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Ekspresi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r>
              <a:rPr lang="en-US" b="1" dirty="0" smtClean="0"/>
              <a:t> yang </a:t>
            </a:r>
            <a:r>
              <a:rPr lang="en-US" b="1" dirty="0" err="1" smtClean="0"/>
              <a:t>disusun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Notasi</a:t>
            </a:r>
            <a:r>
              <a:rPr lang="en-US" b="1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“)” </a:t>
            </a:r>
            <a:r>
              <a:rPr lang="en-US" dirty="0" err="1" smtClean="0"/>
              <a:t>pada</a:t>
            </a:r>
            <a:r>
              <a:rPr lang="en-US" dirty="0" smtClean="0"/>
              <a:t> sentinel </a:t>
            </a:r>
            <a:r>
              <a:rPr lang="en-US" dirty="0" err="1" smtClean="0"/>
              <a:t>di</a:t>
            </a:r>
            <a:r>
              <a:rPr lang="en-US" dirty="0" smtClean="0"/>
              <a:t> P</a:t>
            </a:r>
          </a:p>
          <a:p>
            <a:pPr lvl="0"/>
            <a:r>
              <a:rPr lang="en-US" dirty="0" smtClean="0"/>
              <a:t>Scan 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sentinel.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operand, </a:t>
            </a:r>
            <a:r>
              <a:rPr lang="en-US" dirty="0" err="1" smtClean="0"/>
              <a:t>maka</a:t>
            </a:r>
            <a:r>
              <a:rPr lang="en-US" dirty="0" smtClean="0"/>
              <a:t> push </a:t>
            </a:r>
            <a:r>
              <a:rPr lang="en-US" dirty="0" err="1" smtClean="0"/>
              <a:t>ke</a:t>
            </a:r>
            <a:r>
              <a:rPr lang="en-US" dirty="0" smtClean="0"/>
              <a:t> stack.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discan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operator (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b="1" dirty="0" smtClean="0"/>
              <a:t>opr1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 lvl="1"/>
            <a:r>
              <a:rPr lang="en-US" dirty="0" smtClean="0"/>
              <a:t>Pop 1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stack,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</a:t>
            </a:r>
            <a:r>
              <a:rPr lang="en-US" b="1" dirty="0" smtClean="0"/>
              <a:t>var1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Pop 1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stack,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</a:t>
            </a:r>
            <a:r>
              <a:rPr lang="en-US" b="1" dirty="0" smtClean="0"/>
              <a:t>var2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Hitung</a:t>
            </a:r>
            <a:r>
              <a:rPr lang="en-US" dirty="0" smtClean="0"/>
              <a:t> variable (</a:t>
            </a:r>
            <a:r>
              <a:rPr lang="en-US" b="1" dirty="0" smtClean="0"/>
              <a:t>var2</a:t>
            </a:r>
            <a:r>
              <a:rPr lang="en-US" dirty="0" smtClean="0"/>
              <a:t> </a:t>
            </a:r>
            <a:r>
              <a:rPr lang="en-US" b="1" dirty="0" smtClean="0"/>
              <a:t>opr1</a:t>
            </a:r>
            <a:r>
              <a:rPr lang="en-US" dirty="0" smtClean="0"/>
              <a:t> </a:t>
            </a:r>
            <a:r>
              <a:rPr lang="en-US" b="1" dirty="0" smtClean="0"/>
              <a:t>var1</a:t>
            </a:r>
            <a:r>
              <a:rPr lang="en-US" dirty="0" smtClean="0"/>
              <a:t>),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variable </a:t>
            </a:r>
            <a:r>
              <a:rPr lang="en-US" b="1" dirty="0" err="1" smtClean="0"/>
              <a:t>hitung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Push variable </a:t>
            </a:r>
            <a:r>
              <a:rPr lang="en-US" b="1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stack.</a:t>
            </a:r>
          </a:p>
          <a:p>
            <a:pPr lvl="0"/>
            <a:r>
              <a:rPr lang="en-US" dirty="0" smtClean="0"/>
              <a:t>Pop </a:t>
            </a:r>
            <a:r>
              <a:rPr lang="en-US" dirty="0" err="1" smtClean="0"/>
              <a:t>isi</a:t>
            </a:r>
            <a:r>
              <a:rPr lang="en-US" dirty="0" smtClean="0"/>
              <a:t> stack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variable </a:t>
            </a:r>
            <a:r>
              <a:rPr lang="en-US" b="1" dirty="0" smtClean="0"/>
              <a:t>value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Keluar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 : 5, 2, 6, +, *, 12, 4, /, -, 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3962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" y="3048000"/>
            <a:ext cx="78771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95425"/>
            <a:ext cx="82962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Pendeklarasian</a:t>
            </a:r>
            <a:r>
              <a:rPr lang="en-US" b="1" dirty="0" smtClean="0"/>
              <a:t> </a:t>
            </a:r>
            <a:r>
              <a:rPr lang="en-US" b="1" dirty="0" smtClean="0"/>
              <a:t>SLL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b="1" dirty="0" err="1" smtClean="0"/>
              <a:t>typedef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TStack</a:t>
            </a:r>
            <a:r>
              <a:rPr lang="en-US" sz="2400" b="1" dirty="0" smtClean="0"/>
              <a:t> *</a:t>
            </a:r>
            <a:r>
              <a:rPr lang="en-US" sz="2400" b="1" dirty="0" err="1" smtClean="0"/>
              <a:t>PStack</a:t>
            </a:r>
            <a:endParaRPr lang="en-US" sz="2400" dirty="0" smtClean="0"/>
          </a:p>
          <a:p>
            <a:pPr lvl="1">
              <a:buNone/>
            </a:pPr>
            <a:r>
              <a:rPr lang="en-US" sz="2400" b="1" dirty="0" err="1" smtClean="0"/>
              <a:t>typedef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TStack</a:t>
            </a:r>
            <a:endParaRPr lang="en-US" sz="2400" b="1" dirty="0" smtClean="0"/>
          </a:p>
          <a:p>
            <a:pPr lvl="1">
              <a:buNone/>
            </a:pPr>
            <a:r>
              <a:rPr lang="en-US" sz="2400" dirty="0" smtClean="0"/>
              <a:t>		{</a:t>
            </a:r>
          </a:p>
          <a:p>
            <a:pPr lvl="1"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PStack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bawah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 };</a:t>
            </a:r>
          </a:p>
          <a:p>
            <a:pPr lvl="1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pendeklarasian</a:t>
            </a:r>
            <a:r>
              <a:rPr lang="en-US" sz="2400" dirty="0" smtClean="0"/>
              <a:t> variable stack</a:t>
            </a:r>
          </a:p>
          <a:p>
            <a:pPr lvl="1">
              <a:buNone/>
            </a:pPr>
            <a:r>
              <a:rPr lang="en-US" sz="2400" b="1" dirty="0" err="1" smtClean="0"/>
              <a:t>PStack</a:t>
            </a:r>
            <a:r>
              <a:rPr lang="en-US" sz="2400" b="1" dirty="0" smtClean="0"/>
              <a:t> </a:t>
            </a:r>
            <a:r>
              <a:rPr lang="en-US" sz="2400" b="1" dirty="0" smtClean="0"/>
              <a:t>stack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Inisialisasi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pointer stack </a:t>
            </a:r>
            <a:r>
              <a:rPr lang="en-US" dirty="0" err="1" smtClean="0"/>
              <a:t>dengan</a:t>
            </a:r>
            <a:r>
              <a:rPr lang="en-US" dirty="0" smtClean="0"/>
              <a:t> NULL.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(</a:t>
            </a:r>
            <a:r>
              <a:rPr lang="en-US" dirty="0" err="1" smtClean="0"/>
              <a:t>Implementasi</a:t>
            </a:r>
            <a:r>
              <a:rPr lang="en-US" dirty="0" smtClean="0"/>
              <a:t> Bhs C)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inisialisasi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 *stack)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    *</a:t>
            </a:r>
            <a:r>
              <a:rPr lang="en-US" dirty="0" smtClean="0"/>
              <a:t>stack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b="1" dirty="0" smtClean="0"/>
              <a:t>NULL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b="1" dirty="0" err="1" smtClean="0"/>
              <a:t>inisialisasi</a:t>
            </a:r>
            <a:r>
              <a:rPr lang="en-US" b="1" dirty="0" smtClean="0"/>
              <a:t>(&amp;stack);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pointer stack </a:t>
            </a:r>
            <a:r>
              <a:rPr lang="en-US" dirty="0" err="1" smtClean="0"/>
              <a:t>bernilai</a:t>
            </a:r>
            <a:r>
              <a:rPr lang="en-US" dirty="0" smtClean="0"/>
              <a:t> NULL. 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stack </a:t>
            </a:r>
            <a:r>
              <a:rPr lang="en-US" dirty="0" err="1" smtClean="0"/>
              <a:t>bernilai</a:t>
            </a:r>
            <a:r>
              <a:rPr lang="en-US" dirty="0" smtClean="0"/>
              <a:t> NULL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stack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empty (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me-return-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1 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NULL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stack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me-return-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false (0).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isempty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PStack</a:t>
            </a:r>
            <a:r>
              <a:rPr lang="en-US" sz="2400" b="1" dirty="0" smtClean="0"/>
              <a:t> stack)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smtClean="0"/>
              <a:t>if (</a:t>
            </a:r>
            <a:r>
              <a:rPr lang="en-US" sz="2400" dirty="0" smtClean="0"/>
              <a:t>stack = </a:t>
            </a:r>
            <a:r>
              <a:rPr lang="en-US" sz="2400" b="1" dirty="0" smtClean="0"/>
              <a:t>NULL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1;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else</a:t>
            </a:r>
          </a:p>
          <a:p>
            <a:pPr lvl="1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0;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End if</a:t>
            </a:r>
            <a:endParaRPr lang="en-US" sz="2400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//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statement if</a:t>
            </a:r>
          </a:p>
          <a:p>
            <a:r>
              <a:rPr lang="en-US" b="1" dirty="0" smtClean="0"/>
              <a:t>if( </a:t>
            </a:r>
            <a:r>
              <a:rPr lang="en-US" b="1" dirty="0" err="1" smtClean="0"/>
              <a:t>isempty</a:t>
            </a:r>
            <a:r>
              <a:rPr lang="en-US" b="1" dirty="0" smtClean="0"/>
              <a:t>(stack) ) ...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stack. 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push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stack.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PStack</a:t>
            </a:r>
            <a:r>
              <a:rPr lang="en-US" b="1" dirty="0" smtClean="0"/>
              <a:t> </a:t>
            </a:r>
            <a:r>
              <a:rPr lang="en-US" b="1" dirty="0" smtClean="0"/>
              <a:t>test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dirty="0" smtClean="0"/>
              <a:t>tes</a:t>
            </a:r>
            <a:r>
              <a:rPr lang="en-US" b="1" dirty="0" smtClean="0"/>
              <a:t>t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TStack</a:t>
            </a:r>
            <a:r>
              <a:rPr lang="en-US" b="1" dirty="0" smtClean="0"/>
              <a:t>))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if (</a:t>
            </a:r>
            <a:r>
              <a:rPr lang="en-US" dirty="0" smtClean="0"/>
              <a:t>test</a:t>
            </a:r>
            <a:r>
              <a:rPr lang="en-US" b="1" dirty="0" smtClean="0"/>
              <a:t> = NULL)</a:t>
            </a:r>
          </a:p>
          <a:p>
            <a:pPr lvl="1">
              <a:buNone/>
            </a:pPr>
            <a:r>
              <a:rPr lang="en-US" b="1" dirty="0" smtClean="0"/>
              <a:t>       </a:t>
            </a:r>
            <a:r>
              <a:rPr lang="en-US" b="1" dirty="0" smtClean="0"/>
              <a:t>return </a:t>
            </a:r>
            <a:r>
              <a:rPr lang="en-US" dirty="0" smtClean="0"/>
              <a:t>1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else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	free(test)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return </a:t>
            </a:r>
            <a:r>
              <a:rPr lang="en-US" dirty="0" smtClean="0"/>
              <a:t>0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if</a:t>
            </a:r>
            <a:r>
              <a:rPr lang="en-US" b="1" dirty="0" smtClean="0"/>
              <a:t>( !</a:t>
            </a:r>
            <a:r>
              <a:rPr lang="en-US" b="1" dirty="0" err="1" smtClean="0"/>
              <a:t>isfull</a:t>
            </a:r>
            <a:r>
              <a:rPr lang="en-US" b="1" dirty="0" smtClean="0"/>
              <a:t>(stack) ) … // </a:t>
            </a:r>
            <a:r>
              <a:rPr lang="en-US" b="1" dirty="0" err="1" smtClean="0"/>
              <a:t>jika</a:t>
            </a:r>
            <a:r>
              <a:rPr lang="en-US" b="1" dirty="0" smtClean="0"/>
              <a:t> stack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(</a:t>
            </a:r>
            <a:r>
              <a:rPr lang="en-US" dirty="0" err="1" smtClean="0"/>
              <a:t>isfull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linked list (</a:t>
            </a:r>
            <a:r>
              <a:rPr lang="en-US" dirty="0" err="1" smtClean="0"/>
              <a:t>disebut</a:t>
            </a:r>
            <a:r>
              <a:rPr lang="en-US" dirty="0" smtClean="0"/>
              <a:t> variable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stack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field top </a:t>
            </a:r>
            <a:r>
              <a:rPr lang="en-US" dirty="0" err="1" smtClean="0"/>
              <a:t>dengan</a:t>
            </a:r>
            <a:r>
              <a:rPr lang="en-US" dirty="0" smtClean="0"/>
              <a:t> 1,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stack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sambungkan</a:t>
            </a:r>
            <a:r>
              <a:rPr lang="en-US" dirty="0" smtClean="0"/>
              <a:t> field pointer </a:t>
            </a:r>
            <a:r>
              <a:rPr lang="en-US" b="1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stack (top)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pindahkah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stack </a:t>
            </a:r>
            <a:r>
              <a:rPr lang="en-US" dirty="0" err="1" smtClean="0"/>
              <a:t>ke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721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Stack</vt:lpstr>
      <vt:lpstr>Representasi dengan List</vt:lpstr>
      <vt:lpstr>Pendeklarasian SLL</vt:lpstr>
      <vt:lpstr>Inisialisasi</vt:lpstr>
      <vt:lpstr>Operasi IsEmpty(1)</vt:lpstr>
      <vt:lpstr>Operasi IsEmpty(2)</vt:lpstr>
      <vt:lpstr>Operasi IsFull(1)</vt:lpstr>
      <vt:lpstr>Operasi IsFull(2)</vt:lpstr>
      <vt:lpstr>Operasi Push(1)</vt:lpstr>
      <vt:lpstr>Operasi Push(2)</vt:lpstr>
      <vt:lpstr>Operasi Pop(1)</vt:lpstr>
      <vt:lpstr>Operasi Pop(2)</vt:lpstr>
      <vt:lpstr>Mengubah Notasi Infix menjadi Notasi Postfix (1)</vt:lpstr>
      <vt:lpstr>Mengubah Notasi Infix menjadi Notasi Postfix (2)</vt:lpstr>
      <vt:lpstr>Contoh</vt:lpstr>
      <vt:lpstr>Slide 16</vt:lpstr>
      <vt:lpstr>Slide 17</vt:lpstr>
      <vt:lpstr>Menghitung Ekspresi Matematika yang disusun dalam Notasi Postfix</vt:lpstr>
      <vt:lpstr>Contoh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Sri Nurhayati</dc:creator>
  <cp:lastModifiedBy>Sri Nurhayati</cp:lastModifiedBy>
  <cp:revision>3</cp:revision>
  <dcterms:created xsi:type="dcterms:W3CDTF">2010-04-24T01:37:34Z</dcterms:created>
  <dcterms:modified xsi:type="dcterms:W3CDTF">2010-04-24T02:19:06Z</dcterms:modified>
</cp:coreProperties>
</file>