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292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88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5/10/2010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</a:t>
            </a:r>
            <a:r>
              <a:rPr lang="id-ID" dirty="0" smtClean="0"/>
              <a:t>VII - INHERITANCE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PBO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Adam </a:t>
            </a:r>
            <a:r>
              <a:rPr lang="en-US" sz="3200" b="1" dirty="0" err="1" smtClean="0">
                <a:solidFill>
                  <a:schemeClr val="bg1"/>
                </a:solidFill>
              </a:rPr>
              <a:t>Mukharil</a:t>
            </a:r>
            <a:r>
              <a:rPr lang="en-US" sz="3200" b="1" dirty="0" smtClean="0">
                <a:solidFill>
                  <a:schemeClr val="bg1"/>
                </a:solidFill>
              </a:rPr>
              <a:t> B. </a:t>
            </a:r>
            <a:r>
              <a:rPr lang="en-US" sz="3200" b="1" dirty="0" err="1" smtClean="0">
                <a:solidFill>
                  <a:schemeClr val="bg1"/>
                </a:solidFill>
              </a:rPr>
              <a:t>S.Kom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31" name="Picture 7" descr="E:\Adam Baru\Modul Adam\Pemrograman Berorientasi Objek\java_logo_2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620" y="1428736"/>
            <a:ext cx="3175000" cy="4216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</a:t>
            </a:r>
            <a:r>
              <a:rPr lang="id-ID" b="1" dirty="0"/>
              <a:t>INHERITANCE (C++)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class jumlah_bilangan : public bilangan{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public: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tampil(){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a,b;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a=getx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b=gety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&lt;&lt;"x + y = "&lt;&lt;(a+b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)&lt;&lt;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endl&lt;&lt;endl;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int main(int argc, char *argv[])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jumlah_bilangan bil;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bil.tampil();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system("PAUSE");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return EXIT_SUCCESS;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585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6496" cy="1030560"/>
          </a:xfrm>
        </p:spPr>
        <p:txBody>
          <a:bodyPr/>
          <a:lstStyle/>
          <a:p>
            <a:r>
              <a:rPr lang="id-ID" b="1" dirty="0" smtClean="0"/>
              <a:t>CONTOH </a:t>
            </a:r>
            <a:r>
              <a:rPr lang="id-ID" b="1" dirty="0"/>
              <a:t>INHERITANCE </a:t>
            </a:r>
            <a:r>
              <a:rPr lang="id-ID" b="1" dirty="0" smtClean="0"/>
              <a:t>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public class Bilangan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private int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private int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public Bilangan(){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x=3;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y=4;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public int getX(){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return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public int getY(){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return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94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CONTOH </a:t>
            </a:r>
            <a:r>
              <a:rPr lang="id-ID" b="1" dirty="0"/>
              <a:t>INHERITANCE </a:t>
            </a:r>
            <a:r>
              <a:rPr lang="id-ID" b="1" dirty="0" smtClean="0"/>
              <a:t>(JAVA)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public class JumlahBilangan extends Bilangan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public void tampil(){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    int a,b;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    a=getX();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    b=getY();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    System.out.println("x + y = "+(a+b));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id-ID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public class MainBilangan </a:t>
            </a:r>
            <a:r>
              <a:rPr lang="id-ID" sz="17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id-ID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public static void main(String[] args)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 smtClean="0">
                <a:latin typeface="Courier New" pitchFamily="49" charset="0"/>
                <a:cs typeface="Courier New" pitchFamily="49" charset="0"/>
              </a:rPr>
              <a:t>	 JumlahBilangan </a:t>
            </a:r>
            <a:r>
              <a:rPr lang="id-ID" sz="1700" dirty="0">
                <a:latin typeface="Courier New" pitchFamily="49" charset="0"/>
                <a:cs typeface="Courier New" pitchFamily="49" charset="0"/>
              </a:rPr>
              <a:t>bil=new JumlahBilangan();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    bil.tampil();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id-ID" sz="17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d-ID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sz="17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34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97416" cy="4896544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endParaRPr lang="id-ID" sz="4400" b="1" dirty="0" smtClean="0">
              <a:sym typeface="Wingdings" pitchFamily="2" charset="2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4400" b="1" smtClean="0">
                <a:sym typeface="Wingdings" pitchFamily="2" charset="2"/>
              </a:rPr>
              <a:t>INHERITANCE (LANJUT)</a:t>
            </a:r>
            <a:endParaRPr lang="id-ID" sz="4400" b="1" dirty="0" smtClean="0">
              <a:sym typeface="Wingdings" pitchFamily="2" charset="2"/>
            </a:endParaRPr>
          </a:p>
          <a:p>
            <a:pPr marL="0" indent="0" algn="ctr">
              <a:buClr>
                <a:schemeClr val="tx1"/>
              </a:buClr>
              <a:buNone/>
            </a:pPr>
            <a:r>
              <a:rPr lang="id-ID" sz="7200" b="1" dirty="0" smtClean="0">
                <a:sym typeface="Wingdings" pitchFamily="2" charset="2"/>
              </a:rPr>
              <a:t> </a:t>
            </a: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365104"/>
            <a:ext cx="321387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</a:t>
            </a:r>
            <a:r>
              <a:rPr lang="id-ID" b="1" dirty="0" smtClean="0"/>
              <a:t>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Menyatakan pewarisan dari satu kelas ke kelas lainnya. C++ mendukung multiple inheritance sedangkan java hanya mendukung single inheritance.</a:t>
            </a:r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7870" y="371703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</a:t>
            </a:r>
            <a:r>
              <a:rPr lang="id-ID" b="1" dirty="0" smtClean="0"/>
              <a:t>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Konsep pemrograman berbasis objek yang memungkinkan membuat hubungan di mana ada sebuah class yang mewarisi semua attibut dan method dari class yang lain.</a:t>
            </a:r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7870" y="371703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749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PENGERTIAN </a:t>
            </a:r>
            <a:r>
              <a:rPr lang="id-ID" b="1" dirty="0" smtClean="0"/>
              <a:t>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Class baru </a:t>
            </a:r>
            <a:r>
              <a:rPr lang="id-ID" dirty="0" smtClean="0">
                <a:sym typeface="Wingdings" pitchFamily="2" charset="2"/>
              </a:rPr>
              <a:t> class turunan/sub class.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>
                <a:sym typeface="Wingdings" pitchFamily="2" charset="2"/>
              </a:rPr>
              <a:t>Class yang diturunkan  superclass.</a:t>
            </a:r>
            <a:endParaRPr lang="id-ID" dirty="0" smtClean="0"/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7870" y="371703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962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PENGUJIAN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Untuk menguji suatu kasus apakah inheritance atau bukan dapat menggunakan kata kunci </a:t>
            </a:r>
            <a:r>
              <a:rPr lang="id-ID" b="1" dirty="0" smtClean="0"/>
              <a:t>“IS A”</a:t>
            </a:r>
            <a:r>
              <a:rPr lang="id-ID" dirty="0" smtClean="0"/>
              <a:t> namun pengujian ini hanya berlaku dari sub class ke superclass.</a:t>
            </a:r>
            <a:endParaRPr lang="id-ID" b="1" dirty="0" smtClean="0"/>
          </a:p>
        </p:txBody>
      </p:sp>
      <p:pic>
        <p:nvPicPr>
          <p:cNvPr id="5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77870" y="3717032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166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PENGUJIAN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Contoh: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Burung (mempunyai sayap, bertelur, dan berparuh). Salah satu contoh burung adalah elang.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id-ID" dirty="0" smtClean="0"/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Pengujiannya: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Elang </a:t>
            </a:r>
            <a:r>
              <a:rPr lang="id-ID" b="1" dirty="0" smtClean="0"/>
              <a:t>IS A</a:t>
            </a:r>
            <a:r>
              <a:rPr lang="id-ID" dirty="0" smtClean="0"/>
              <a:t> burung.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20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IMPLEMENTASI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C++: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class &lt;subclass&gt; : </a:t>
            </a: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&lt;hak_akses</a:t>
            </a:r>
            <a:r>
              <a:rPr lang="id-ID" b="1" dirty="0">
                <a:latin typeface="Courier New" pitchFamily="49" charset="0"/>
                <a:cs typeface="Courier New" pitchFamily="49" charset="0"/>
              </a:rPr>
              <a:t>&gt; </a:t>
            </a: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&lt;superclass&gt;</a:t>
            </a:r>
            <a:endParaRPr lang="id-ID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endParaRPr lang="id-ID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>
                <a:cs typeface="Courier New" pitchFamily="49" charset="0"/>
              </a:rPr>
              <a:t>Contoh: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class elang:public burung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id-ID" dirty="0"/>
          </a:p>
          <a:p>
            <a:pPr marL="0" indent="0">
              <a:lnSpc>
                <a:spcPct val="150000"/>
              </a:lnSpc>
              <a:buClrTx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075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IMPLEMENTASI INHERITANCE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/>
              <a:t>Java: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&lt;hak_akses&gt; class &lt;subclass&gt; extends &lt;superclass&gt;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id-ID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dirty="0" smtClean="0">
                <a:cs typeface="Courier New" pitchFamily="49" charset="0"/>
              </a:rPr>
              <a:t>Contoh:</a:t>
            </a:r>
          </a:p>
          <a:p>
            <a:pPr marL="0" indent="0">
              <a:lnSpc>
                <a:spcPct val="150000"/>
              </a:lnSpc>
              <a:buClrTx/>
              <a:buNone/>
            </a:pPr>
            <a:r>
              <a:rPr lang="id-ID" b="1" dirty="0" smtClean="0">
                <a:latin typeface="Courier New" pitchFamily="49" charset="0"/>
                <a:cs typeface="Courier New" pitchFamily="49" charset="0"/>
              </a:rPr>
              <a:t>public class elang extends burung</a:t>
            </a:r>
          </a:p>
          <a:p>
            <a:pPr marL="0" indent="0">
              <a:lnSpc>
                <a:spcPct val="150000"/>
              </a:lnSpc>
              <a:buClrTx/>
              <a:buNone/>
            </a:pPr>
            <a:endParaRPr lang="id-ID" dirty="0"/>
          </a:p>
          <a:p>
            <a:pPr marL="0" indent="0">
              <a:lnSpc>
                <a:spcPct val="150000"/>
              </a:lnSpc>
              <a:buClrTx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805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INHERITANCE (C++)</a:t>
            </a:r>
            <a:endParaRPr lang="id-ID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class bilangan{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private: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int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int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public: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bilangan(){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        x=3;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        y=4;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int getx(){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   return x;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int gety(){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    return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r>
              <a:rPr lang="id-ID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852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1515</TotalTime>
  <Words>419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DIKTAT PBO</vt:lpstr>
      <vt:lpstr>PENGERTIAN INHERITANCE</vt:lpstr>
      <vt:lpstr>PENGERTIAN INHERITANCE</vt:lpstr>
      <vt:lpstr>PENGERTIAN INHERITANCE</vt:lpstr>
      <vt:lpstr>PENGUJIAN INHERITANCE</vt:lpstr>
      <vt:lpstr>PENGUJIAN INHERITANCE</vt:lpstr>
      <vt:lpstr>IMPLEMENTASI INHERITANCE</vt:lpstr>
      <vt:lpstr>IMPLEMENTASI INHERITANCE</vt:lpstr>
      <vt:lpstr>CONTOH INHERITANCE (C++)</vt:lpstr>
      <vt:lpstr>CONTOH INHERITANCE (C++)</vt:lpstr>
      <vt:lpstr>CONTOH INHERITANCE (JAVA)</vt:lpstr>
      <vt:lpstr>CONTOH INHERITANCE (JAVA)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 - Inheritance</dc:title>
  <dc:creator>Adam Mukharil Bachtiar</dc:creator>
  <cp:lastModifiedBy>Adam MB</cp:lastModifiedBy>
  <cp:revision>274</cp:revision>
  <dcterms:created xsi:type="dcterms:W3CDTF">2010-02-18T01:05:10Z</dcterms:created>
  <dcterms:modified xsi:type="dcterms:W3CDTF">2010-05-10T03:37:24Z</dcterms:modified>
</cp:coreProperties>
</file>