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Induksi</a:t>
            </a:r>
            <a:r>
              <a:rPr lang="en-US" b="1" dirty="0" smtClean="0"/>
              <a:t> </a:t>
            </a:r>
            <a:r>
              <a:rPr lang="en-US" b="1" dirty="0" err="1"/>
              <a:t>Matematik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Induksi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perihal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induksi</a:t>
            </a:r>
            <a:r>
              <a:rPr lang="en-US" b="1" dirty="0"/>
              <a:t> </a:t>
            </a:r>
            <a:r>
              <a:rPr lang="en-US" b="1" dirty="0" err="1"/>
              <a:t>matematik</a:t>
            </a:r>
            <a:r>
              <a:rPr lang="en-US" dirty="0"/>
              <a:t>.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Misalkan</a:t>
            </a:r>
            <a:r>
              <a:rPr lang="en-US" i="1" dirty="0"/>
              <a:t> p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dirty="0"/>
              <a:t>“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+ 1)/2”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Buktikan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err="1"/>
              <a:t>benar</a:t>
            </a:r>
            <a:r>
              <a:rPr lang="en-US" dirty="0"/>
              <a:t>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/>
              <a:t>Prinsip</a:t>
            </a:r>
            <a:r>
              <a:rPr lang="en-US" b="1" dirty="0" smtClean="0"/>
              <a:t> </a:t>
            </a:r>
            <a:r>
              <a:rPr lang="en-US" b="1" dirty="0" err="1" smtClean="0"/>
              <a:t>Induksi</a:t>
            </a:r>
            <a:r>
              <a:rPr lang="en-US" b="1" dirty="0" smtClean="0"/>
              <a:t> </a:t>
            </a:r>
            <a:r>
              <a:rPr lang="en-US" b="1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 err="1" smtClean="0"/>
              <a:t>Misalkan</a:t>
            </a:r>
            <a:r>
              <a:rPr lang="en-US" i="1" dirty="0" smtClean="0"/>
              <a:t> </a:t>
            </a:r>
            <a:r>
              <a:rPr lang="en-US" i="1" dirty="0"/>
              <a:t>p(n)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pernyataan</a:t>
            </a:r>
            <a:r>
              <a:rPr lang="en-US" i="1" dirty="0"/>
              <a:t> </a:t>
            </a:r>
            <a:r>
              <a:rPr lang="en-US" i="1" dirty="0" err="1"/>
              <a:t>perihal</a:t>
            </a:r>
            <a:r>
              <a:rPr lang="en-US" i="1" dirty="0"/>
              <a:t> </a:t>
            </a:r>
            <a:r>
              <a:rPr lang="en-US" i="1" dirty="0" err="1"/>
              <a:t>bilangan</a:t>
            </a:r>
            <a:r>
              <a:rPr lang="en-US" i="1" dirty="0"/>
              <a:t> </a:t>
            </a:r>
            <a:r>
              <a:rPr lang="en-US" i="1" dirty="0" err="1"/>
              <a:t>bulat</a:t>
            </a:r>
            <a:r>
              <a:rPr lang="en-US" i="1" dirty="0"/>
              <a:t> </a:t>
            </a:r>
            <a:r>
              <a:rPr lang="en-US" i="1" dirty="0" err="1"/>
              <a:t>positif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ingin</a:t>
            </a:r>
            <a:r>
              <a:rPr lang="en-US" i="1" dirty="0"/>
              <a:t> </a:t>
            </a:r>
            <a:r>
              <a:rPr lang="en-US" i="1" dirty="0" err="1"/>
              <a:t>membuktikan</a:t>
            </a:r>
            <a:r>
              <a:rPr lang="en-US" i="1" dirty="0"/>
              <a:t> </a:t>
            </a:r>
            <a:r>
              <a:rPr lang="en-US" i="1" dirty="0" err="1"/>
              <a:t>bahwa</a:t>
            </a:r>
            <a:r>
              <a:rPr lang="en-US" i="1" dirty="0"/>
              <a:t> p(n) </a:t>
            </a:r>
            <a:r>
              <a:rPr lang="en-US" i="1" dirty="0" err="1"/>
              <a:t>benar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semua</a:t>
            </a:r>
            <a:r>
              <a:rPr lang="en-US" i="1" dirty="0"/>
              <a:t> </a:t>
            </a:r>
            <a:r>
              <a:rPr lang="en-US" i="1" dirty="0" err="1"/>
              <a:t>bilangan</a:t>
            </a:r>
            <a:r>
              <a:rPr lang="en-US" i="1" dirty="0"/>
              <a:t> </a:t>
            </a:r>
            <a:r>
              <a:rPr lang="en-US" i="1" dirty="0" err="1"/>
              <a:t>bulat</a:t>
            </a:r>
            <a:r>
              <a:rPr lang="en-US" i="1" dirty="0"/>
              <a:t> </a:t>
            </a:r>
            <a:r>
              <a:rPr lang="en-US" i="1" dirty="0" err="1"/>
              <a:t>positif</a:t>
            </a:r>
            <a:r>
              <a:rPr lang="en-US" i="1" dirty="0"/>
              <a:t> n.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membuktikan</a:t>
            </a:r>
            <a:r>
              <a:rPr lang="en-US" i="1" dirty="0"/>
              <a:t> </a:t>
            </a:r>
            <a:r>
              <a:rPr lang="en-US" i="1" dirty="0" err="1"/>
              <a:t>pernyataan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,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hanya</a:t>
            </a:r>
            <a:r>
              <a:rPr lang="en-US" i="1" dirty="0"/>
              <a:t> </a:t>
            </a:r>
            <a:r>
              <a:rPr lang="en-US" i="1" dirty="0" err="1"/>
              <a:t>perlu</a:t>
            </a:r>
            <a:r>
              <a:rPr lang="en-US" i="1" dirty="0"/>
              <a:t> </a:t>
            </a:r>
            <a:r>
              <a:rPr lang="en-US" i="1" dirty="0" err="1"/>
              <a:t>menunjukkan</a:t>
            </a:r>
            <a:r>
              <a:rPr lang="en-US" i="1" dirty="0"/>
              <a:t> </a:t>
            </a:r>
            <a:r>
              <a:rPr lang="en-US" i="1" dirty="0" err="1"/>
              <a:t>bahwa</a:t>
            </a:r>
            <a:r>
              <a:rPr lang="en-US" i="1" dirty="0"/>
              <a:t>:</a:t>
            </a:r>
          </a:p>
          <a:p>
            <a:pPr lvl="1" algn="just"/>
            <a:r>
              <a:rPr lang="en-US" i="1" dirty="0"/>
              <a:t>p(1) </a:t>
            </a:r>
            <a:r>
              <a:rPr lang="en-US" i="1" dirty="0" err="1"/>
              <a:t>benar</a:t>
            </a:r>
            <a:r>
              <a:rPr lang="en-US" i="1" dirty="0"/>
              <a:t>, </a:t>
            </a:r>
            <a:r>
              <a:rPr lang="en-US" i="1" dirty="0" err="1"/>
              <a:t>dan</a:t>
            </a:r>
            <a:endParaRPr lang="en-US" dirty="0"/>
          </a:p>
          <a:p>
            <a:pPr lvl="1" algn="just"/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semua</a:t>
            </a:r>
            <a:r>
              <a:rPr lang="en-US" i="1" dirty="0"/>
              <a:t> </a:t>
            </a:r>
            <a:r>
              <a:rPr lang="en-US" i="1" dirty="0" err="1"/>
              <a:t>bilangan</a:t>
            </a:r>
            <a:r>
              <a:rPr lang="en-US" i="1" dirty="0"/>
              <a:t> </a:t>
            </a:r>
            <a:r>
              <a:rPr lang="en-US" i="1" dirty="0" err="1"/>
              <a:t>bulat</a:t>
            </a:r>
            <a:r>
              <a:rPr lang="en-US" i="1" dirty="0"/>
              <a:t> </a:t>
            </a:r>
            <a:r>
              <a:rPr lang="en-US" i="1" dirty="0" err="1"/>
              <a:t>positif</a:t>
            </a:r>
            <a:r>
              <a:rPr lang="en-US" i="1" dirty="0"/>
              <a:t> n </a:t>
            </a:r>
            <a:r>
              <a:rPr lang="en-US" i="1" dirty="0">
                <a:sym typeface="Symbol"/>
              </a:rPr>
              <a:t></a:t>
            </a:r>
            <a:r>
              <a:rPr lang="en-US" i="1" dirty="0"/>
              <a:t> 1, </a:t>
            </a:r>
            <a:r>
              <a:rPr lang="en-US" i="1" dirty="0" err="1"/>
              <a:t>jika</a:t>
            </a:r>
            <a:r>
              <a:rPr lang="en-US" i="1" dirty="0"/>
              <a:t> p(n) </a:t>
            </a:r>
            <a:r>
              <a:rPr lang="en-US" i="1" dirty="0" err="1"/>
              <a:t>benar</a:t>
            </a:r>
            <a:r>
              <a:rPr lang="en-US" i="1" dirty="0"/>
              <a:t> </a:t>
            </a:r>
            <a:r>
              <a:rPr lang="en-US" i="1" dirty="0" err="1"/>
              <a:t>maka</a:t>
            </a:r>
            <a:r>
              <a:rPr lang="en-US" i="1" dirty="0"/>
              <a:t> p(n + 1) </a:t>
            </a:r>
            <a:r>
              <a:rPr lang="en-US" i="1" dirty="0" err="1"/>
              <a:t>juga</a:t>
            </a:r>
            <a:r>
              <a:rPr lang="en-US" i="1" dirty="0"/>
              <a:t> </a:t>
            </a:r>
            <a:r>
              <a:rPr lang="en-US" i="1" dirty="0" err="1"/>
              <a:t>benar</a:t>
            </a:r>
            <a:r>
              <a:rPr lang="en-US" i="1" dirty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induksi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algn="just"/>
            <a:r>
              <a:rPr lang="en-US" i="1" dirty="0"/>
              <a:t>(</a:t>
            </a:r>
            <a:r>
              <a:rPr lang="en-US" i="1" dirty="0" err="1"/>
              <a:t>i</a:t>
            </a:r>
            <a:r>
              <a:rPr lang="en-US" i="1" dirty="0"/>
              <a:t>) Basis </a:t>
            </a:r>
            <a:r>
              <a:rPr lang="en-US" i="1" dirty="0" err="1"/>
              <a:t>induksi</a:t>
            </a:r>
            <a:r>
              <a:rPr lang="en-US" dirty="0"/>
              <a:t>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1,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</a:t>
            </a:r>
            <a:r>
              <a:rPr lang="en-US" baseline="30000" dirty="0"/>
              <a:t>2</a:t>
            </a:r>
            <a:r>
              <a:rPr lang="en-US" dirty="0"/>
              <a:t> = 1.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/>
              <a:t> </a:t>
            </a:r>
            <a:r>
              <a:rPr lang="en-US" i="1" dirty="0" err="1"/>
              <a:t>Langkah</a:t>
            </a:r>
            <a:r>
              <a:rPr lang="en-US" i="1" dirty="0"/>
              <a:t> </a:t>
            </a:r>
            <a:r>
              <a:rPr lang="en-US" i="1" dirty="0" err="1"/>
              <a:t>induksi</a:t>
            </a:r>
            <a:r>
              <a:rPr lang="en-US" dirty="0"/>
              <a:t>: </a:t>
            </a:r>
            <a:r>
              <a:rPr lang="en-US" dirty="0" err="1"/>
              <a:t>Andaikan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1 </a:t>
            </a:r>
            <a:r>
              <a:rPr lang="en-US" dirty="0" err="1"/>
              <a:t>pernyataan</a:t>
            </a:r>
            <a:endParaRPr lang="en-US" dirty="0"/>
          </a:p>
          <a:p>
            <a:pPr algn="just">
              <a:buNone/>
            </a:pPr>
            <a:r>
              <a:rPr lang="en-US" dirty="0" smtClean="0"/>
              <a:t>	1 </a:t>
            </a:r>
            <a:r>
              <a:rPr lang="en-US" dirty="0"/>
              <a:t>+ 3 + 5 + … + (2</a:t>
            </a:r>
            <a:r>
              <a:rPr lang="en-US" i="1" dirty="0"/>
              <a:t>n</a:t>
            </a:r>
            <a:r>
              <a:rPr lang="en-US" dirty="0"/>
              <a:t> – 1) 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baseline="30000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benar</a:t>
            </a:r>
            <a:r>
              <a:rPr lang="en-US" dirty="0"/>
              <a:t> (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induksi</a:t>
            </a:r>
            <a:r>
              <a:rPr lang="en-US" dirty="0"/>
              <a:t>) [</a:t>
            </a:r>
            <a:r>
              <a:rPr lang="en-US" dirty="0" err="1"/>
              <a:t>catatlah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-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(2</a:t>
            </a:r>
            <a:r>
              <a:rPr lang="en-US" i="1" dirty="0"/>
              <a:t>n</a:t>
            </a:r>
            <a:r>
              <a:rPr lang="en-US" dirty="0"/>
              <a:t> – 1</a:t>
            </a:r>
            <a:r>
              <a:rPr lang="en-US" dirty="0" smtClean="0"/>
              <a:t>)]. </a:t>
            </a:r>
            <a:r>
              <a:rPr lang="en-US" dirty="0"/>
              <a:t>Kita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	1 </a:t>
            </a:r>
            <a:r>
              <a:rPr lang="en-US" dirty="0"/>
              <a:t>+ 3 + 5 + … + (2</a:t>
            </a:r>
            <a:r>
              <a:rPr lang="en-US" i="1" dirty="0"/>
              <a:t>n</a:t>
            </a:r>
            <a:r>
              <a:rPr lang="en-US" dirty="0"/>
              <a:t> – 1) + (2</a:t>
            </a:r>
            <a:r>
              <a:rPr lang="en-US" i="1" dirty="0"/>
              <a:t>n</a:t>
            </a:r>
            <a:r>
              <a:rPr lang="en-US" dirty="0"/>
              <a:t> + 1) = (</a:t>
            </a:r>
            <a:r>
              <a:rPr lang="en-US" i="1" dirty="0"/>
              <a:t>n</a:t>
            </a:r>
            <a:r>
              <a:rPr lang="en-US" dirty="0"/>
              <a:t> + 1)</a:t>
            </a:r>
            <a:r>
              <a:rPr lang="en-US" baseline="30000" dirty="0"/>
              <a:t>2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173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 Induksi Matematik   </vt:lpstr>
      <vt:lpstr>Induksi Matematik</vt:lpstr>
      <vt:lpstr>Prinsip Induksi Sederhana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Induksi Matematik   </dc:title>
  <dc:creator>Sri Nurhayati</dc:creator>
  <cp:lastModifiedBy>Sri Nurhayati</cp:lastModifiedBy>
  <cp:revision>9</cp:revision>
  <dcterms:created xsi:type="dcterms:W3CDTF">2009-05-12T13:10:54Z</dcterms:created>
  <dcterms:modified xsi:type="dcterms:W3CDTF">2010-02-04T02:26:54Z</dcterms:modified>
</cp:coreProperties>
</file>