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64ACEC-6D11-44B5-8A02-5538050B743D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02212C3-7CAC-43E5-B704-47BB4BFC7EAF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/>
            <a:t>Field inspection</a:t>
          </a:r>
          <a:endParaRPr lang="en-US" dirty="0"/>
        </a:p>
      </dgm:t>
    </dgm:pt>
    <dgm:pt modelId="{3EAB925A-8283-4973-ACDF-405C2F285B8C}" type="parTrans" cxnId="{D392699A-EAFA-44A2-9C1E-5741ED91669B}">
      <dgm:prSet/>
      <dgm:spPr/>
      <dgm:t>
        <a:bodyPr/>
        <a:lstStyle/>
        <a:p>
          <a:endParaRPr lang="en-US"/>
        </a:p>
      </dgm:t>
    </dgm:pt>
    <dgm:pt modelId="{5739C5D3-EB67-40D9-9963-DC9B31E3B5FF}" type="sibTrans" cxnId="{D392699A-EAFA-44A2-9C1E-5741ED91669B}">
      <dgm:prSet/>
      <dgm:spPr/>
      <dgm:t>
        <a:bodyPr/>
        <a:lstStyle/>
        <a:p>
          <a:endParaRPr lang="en-US"/>
        </a:p>
      </dgm:t>
    </dgm:pt>
    <dgm:pt modelId="{080EA69F-8F67-40BF-AA6F-D5337930AED1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Cadastral file interpretation</a:t>
          </a:r>
          <a:endParaRPr lang="en-US" dirty="0"/>
        </a:p>
      </dgm:t>
    </dgm:pt>
    <dgm:pt modelId="{94BB7EC4-FBD2-493A-9CD0-B2D966A466B7}" type="parTrans" cxnId="{7D596218-C1BF-4816-8A95-1850D67F9844}">
      <dgm:prSet/>
      <dgm:spPr/>
      <dgm:t>
        <a:bodyPr/>
        <a:lstStyle/>
        <a:p>
          <a:endParaRPr lang="en-US"/>
        </a:p>
      </dgm:t>
    </dgm:pt>
    <dgm:pt modelId="{EDAE9EED-3FD4-48B4-B136-5ED0D6DD2C0B}" type="sibTrans" cxnId="{7D596218-C1BF-4816-8A95-1850D67F9844}">
      <dgm:prSet/>
      <dgm:spPr/>
      <dgm:t>
        <a:bodyPr/>
        <a:lstStyle/>
        <a:p>
          <a:endParaRPr lang="en-US"/>
        </a:p>
      </dgm:t>
    </dgm:pt>
    <dgm:pt modelId="{18CD5358-A840-425B-A5DB-B8DBC8AC3093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Classification of remotely sensed data</a:t>
          </a:r>
          <a:endParaRPr lang="en-US" dirty="0"/>
        </a:p>
      </dgm:t>
    </dgm:pt>
    <dgm:pt modelId="{999E752B-1561-4011-80C4-4B9FC801EB01}" type="parTrans" cxnId="{261AF448-F63F-4FDA-AE8B-2031334874DB}">
      <dgm:prSet/>
      <dgm:spPr/>
      <dgm:t>
        <a:bodyPr/>
        <a:lstStyle/>
        <a:p>
          <a:endParaRPr lang="en-US"/>
        </a:p>
      </dgm:t>
    </dgm:pt>
    <dgm:pt modelId="{D5BA1F67-02D4-4CBA-9BCE-49B241587E93}" type="sibTrans" cxnId="{261AF448-F63F-4FDA-AE8B-2031334874DB}">
      <dgm:prSet/>
      <dgm:spPr/>
      <dgm:t>
        <a:bodyPr/>
        <a:lstStyle/>
        <a:p>
          <a:endParaRPr lang="en-US"/>
        </a:p>
      </dgm:t>
    </dgm:pt>
    <dgm:pt modelId="{F8764999-CB12-4FEE-8BAA-A5B6BD38F5CF}">
      <dgm:prSet phldrT="[Text]"/>
      <dgm:spPr/>
      <dgm:t>
        <a:bodyPr/>
        <a:lstStyle/>
        <a:p>
          <a:r>
            <a:rPr lang="en-US" dirty="0" smtClean="0"/>
            <a:t>Building permit and subdivision recording</a:t>
          </a:r>
          <a:endParaRPr lang="en-US" dirty="0"/>
        </a:p>
      </dgm:t>
    </dgm:pt>
    <dgm:pt modelId="{F7FD0040-B564-4143-B779-AA8929C17E63}" type="parTrans" cxnId="{4A32EA7A-9E72-4419-B816-AA8199F356D8}">
      <dgm:prSet/>
      <dgm:spPr/>
      <dgm:t>
        <a:bodyPr/>
        <a:lstStyle/>
        <a:p>
          <a:endParaRPr lang="en-US"/>
        </a:p>
      </dgm:t>
    </dgm:pt>
    <dgm:pt modelId="{D1B70217-9D15-473C-8731-DFB558207AB2}" type="sibTrans" cxnId="{4A32EA7A-9E72-4419-B816-AA8199F356D8}">
      <dgm:prSet/>
      <dgm:spPr/>
      <dgm:t>
        <a:bodyPr/>
        <a:lstStyle/>
        <a:p>
          <a:endParaRPr lang="en-US"/>
        </a:p>
      </dgm:t>
    </dgm:pt>
    <dgm:pt modelId="{CF997978-076F-4C0F-B18A-CA27A5D585A1}" type="pres">
      <dgm:prSet presAssocID="{B164ACEC-6D11-44B5-8A02-5538050B743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1ABEE6-3B8B-40E7-9E87-875CAE509B9E}" type="pres">
      <dgm:prSet presAssocID="{C02212C3-7CAC-43E5-B704-47BB4BFC7EA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07453-BED1-45B5-A36E-48B3162F911E}" type="pres">
      <dgm:prSet presAssocID="{5739C5D3-EB67-40D9-9963-DC9B31E3B5FF}" presName="sibTrans" presStyleCnt="0"/>
      <dgm:spPr/>
    </dgm:pt>
    <dgm:pt modelId="{C68E2929-A703-4645-BD32-986BB4C67555}" type="pres">
      <dgm:prSet presAssocID="{080EA69F-8F67-40BF-AA6F-D5337930AED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C4EF4-6F7B-405A-8D4F-C00B6BB65765}" type="pres">
      <dgm:prSet presAssocID="{EDAE9EED-3FD4-48B4-B136-5ED0D6DD2C0B}" presName="sibTrans" presStyleCnt="0"/>
      <dgm:spPr/>
    </dgm:pt>
    <dgm:pt modelId="{D6A5BDCB-CCB0-442A-8D87-F8AAD9178A59}" type="pres">
      <dgm:prSet presAssocID="{18CD5358-A840-425B-A5DB-B8DBC8AC309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F0691-522C-40AF-9A05-182EC18C2E18}" type="pres">
      <dgm:prSet presAssocID="{D5BA1F67-02D4-4CBA-9BCE-49B241587E93}" presName="sibTrans" presStyleCnt="0"/>
      <dgm:spPr/>
    </dgm:pt>
    <dgm:pt modelId="{EEC14125-58EA-44AF-8A68-2FC1284444A6}" type="pres">
      <dgm:prSet presAssocID="{F8764999-CB12-4FEE-8BAA-A5B6BD38F5C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F6A0DD-95E7-43E2-A623-E7D80D28E6C2}" type="presOf" srcId="{080EA69F-8F67-40BF-AA6F-D5337930AED1}" destId="{C68E2929-A703-4645-BD32-986BB4C67555}" srcOrd="0" destOrd="0" presId="urn:microsoft.com/office/officeart/2005/8/layout/default"/>
    <dgm:cxn modelId="{A344B976-D13E-4F41-A0FD-4F55FA83A902}" type="presOf" srcId="{B164ACEC-6D11-44B5-8A02-5538050B743D}" destId="{CF997978-076F-4C0F-B18A-CA27A5D585A1}" srcOrd="0" destOrd="0" presId="urn:microsoft.com/office/officeart/2005/8/layout/default"/>
    <dgm:cxn modelId="{D392699A-EAFA-44A2-9C1E-5741ED91669B}" srcId="{B164ACEC-6D11-44B5-8A02-5538050B743D}" destId="{C02212C3-7CAC-43E5-B704-47BB4BFC7EAF}" srcOrd="0" destOrd="0" parTransId="{3EAB925A-8283-4973-ACDF-405C2F285B8C}" sibTransId="{5739C5D3-EB67-40D9-9963-DC9B31E3B5FF}"/>
    <dgm:cxn modelId="{4A32EA7A-9E72-4419-B816-AA8199F356D8}" srcId="{B164ACEC-6D11-44B5-8A02-5538050B743D}" destId="{F8764999-CB12-4FEE-8BAA-A5B6BD38F5CF}" srcOrd="3" destOrd="0" parTransId="{F7FD0040-B564-4143-B779-AA8929C17E63}" sibTransId="{D1B70217-9D15-473C-8731-DFB558207AB2}"/>
    <dgm:cxn modelId="{A745960F-3DB5-4F2C-8471-A0F1A5CF1C9B}" type="presOf" srcId="{F8764999-CB12-4FEE-8BAA-A5B6BD38F5CF}" destId="{EEC14125-58EA-44AF-8A68-2FC1284444A6}" srcOrd="0" destOrd="0" presId="urn:microsoft.com/office/officeart/2005/8/layout/default"/>
    <dgm:cxn modelId="{7D596218-C1BF-4816-8A95-1850D67F9844}" srcId="{B164ACEC-6D11-44B5-8A02-5538050B743D}" destId="{080EA69F-8F67-40BF-AA6F-D5337930AED1}" srcOrd="1" destOrd="0" parTransId="{94BB7EC4-FBD2-493A-9CD0-B2D966A466B7}" sibTransId="{EDAE9EED-3FD4-48B4-B136-5ED0D6DD2C0B}"/>
    <dgm:cxn modelId="{1EFD3356-FF85-4180-96D3-C03B1D4FF759}" type="presOf" srcId="{18CD5358-A840-425B-A5DB-B8DBC8AC3093}" destId="{D6A5BDCB-CCB0-442A-8D87-F8AAD9178A59}" srcOrd="0" destOrd="0" presId="urn:microsoft.com/office/officeart/2005/8/layout/default"/>
    <dgm:cxn modelId="{261AF448-F63F-4FDA-AE8B-2031334874DB}" srcId="{B164ACEC-6D11-44B5-8A02-5538050B743D}" destId="{18CD5358-A840-425B-A5DB-B8DBC8AC3093}" srcOrd="2" destOrd="0" parTransId="{999E752B-1561-4011-80C4-4B9FC801EB01}" sibTransId="{D5BA1F67-02D4-4CBA-9BCE-49B241587E93}"/>
    <dgm:cxn modelId="{9AEEA032-F8AD-42F7-B098-8ABCA0C0A998}" type="presOf" srcId="{C02212C3-7CAC-43E5-B704-47BB4BFC7EAF}" destId="{9A1ABEE6-3B8B-40E7-9E87-875CAE509B9E}" srcOrd="0" destOrd="0" presId="urn:microsoft.com/office/officeart/2005/8/layout/default"/>
    <dgm:cxn modelId="{ECAD40BD-A6E7-4210-BBCD-F7F97512FA8F}" type="presParOf" srcId="{CF997978-076F-4C0F-B18A-CA27A5D585A1}" destId="{9A1ABEE6-3B8B-40E7-9E87-875CAE509B9E}" srcOrd="0" destOrd="0" presId="urn:microsoft.com/office/officeart/2005/8/layout/default"/>
    <dgm:cxn modelId="{E875A0B3-BAE6-4FF1-8BDE-274B77AD6C21}" type="presParOf" srcId="{CF997978-076F-4C0F-B18A-CA27A5D585A1}" destId="{80F07453-BED1-45B5-A36E-48B3162F911E}" srcOrd="1" destOrd="0" presId="urn:microsoft.com/office/officeart/2005/8/layout/default"/>
    <dgm:cxn modelId="{6C05F57A-7894-44EF-B7DF-28B4573C3987}" type="presParOf" srcId="{CF997978-076F-4C0F-B18A-CA27A5D585A1}" destId="{C68E2929-A703-4645-BD32-986BB4C67555}" srcOrd="2" destOrd="0" presId="urn:microsoft.com/office/officeart/2005/8/layout/default"/>
    <dgm:cxn modelId="{1748507C-AEC1-4039-ABD8-068689B5BB54}" type="presParOf" srcId="{CF997978-076F-4C0F-B18A-CA27A5D585A1}" destId="{3EDC4EF4-6F7B-405A-8D4F-C00B6BB65765}" srcOrd="3" destOrd="0" presId="urn:microsoft.com/office/officeart/2005/8/layout/default"/>
    <dgm:cxn modelId="{43DEC0AE-6914-4291-A4B8-3578D8A6340F}" type="presParOf" srcId="{CF997978-076F-4C0F-B18A-CA27A5D585A1}" destId="{D6A5BDCB-CCB0-442A-8D87-F8AAD9178A59}" srcOrd="4" destOrd="0" presId="urn:microsoft.com/office/officeart/2005/8/layout/default"/>
    <dgm:cxn modelId="{18919D12-8E8A-4A27-A944-88120FE6B706}" type="presParOf" srcId="{CF997978-076F-4C0F-B18A-CA27A5D585A1}" destId="{74AF0691-522C-40AF-9A05-182EC18C2E18}" srcOrd="5" destOrd="0" presId="urn:microsoft.com/office/officeart/2005/8/layout/default"/>
    <dgm:cxn modelId="{B1C67AC4-5784-46F5-A0CD-0E4CC8A73228}" type="presParOf" srcId="{CF997978-076F-4C0F-B18A-CA27A5D585A1}" destId="{EEC14125-58EA-44AF-8A68-2FC1284444A6}" srcOrd="6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56D3FA-B207-42C4-9702-994F423A5A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A130D8-41BB-4CD4-A49C-5DD89939ECA0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Field inspection</a:t>
          </a:r>
          <a:endParaRPr lang="en-US" b="1" dirty="0">
            <a:solidFill>
              <a:schemeClr val="tx1"/>
            </a:solidFill>
          </a:endParaRPr>
        </a:p>
      </dgm:t>
    </dgm:pt>
    <dgm:pt modelId="{DFCF63B4-A457-4E16-BA14-8EFC64B27CFF}" type="parTrans" cxnId="{43B3DEC7-1CDF-4678-B70A-05CC19E6942A}">
      <dgm:prSet/>
      <dgm:spPr/>
      <dgm:t>
        <a:bodyPr/>
        <a:lstStyle/>
        <a:p>
          <a:endParaRPr lang="en-US"/>
        </a:p>
      </dgm:t>
    </dgm:pt>
    <dgm:pt modelId="{E2A92DC0-8405-4428-A866-248F2CE13F89}" type="sibTrans" cxnId="{43B3DEC7-1CDF-4678-B70A-05CC19E6942A}">
      <dgm:prSet/>
      <dgm:spPr/>
      <dgm:t>
        <a:bodyPr/>
        <a:lstStyle/>
        <a:p>
          <a:endParaRPr lang="en-US"/>
        </a:p>
      </dgm:t>
    </dgm:pt>
    <dgm:pt modelId="{4829E51E-927C-4ACB-BBB9-80783BF2A0C2}">
      <dgm:prSet phldrT="[Text]"/>
      <dgm:spPr/>
      <dgm:t>
        <a:bodyPr/>
        <a:lstStyle/>
        <a:p>
          <a:r>
            <a:rPr lang="en-US" noProof="0" dirty="0" smtClean="0"/>
            <a:t>Survey </a:t>
          </a:r>
          <a:r>
            <a:rPr lang="id-ID" noProof="0" dirty="0" smtClean="0"/>
            <a:t>langsung :</a:t>
          </a:r>
          <a:endParaRPr lang="id-ID" noProof="0" dirty="0"/>
        </a:p>
      </dgm:t>
    </dgm:pt>
    <dgm:pt modelId="{5A739761-0CB0-4769-A8AF-F529EA6912BE}" type="parTrans" cxnId="{FBB270E7-073D-4B16-B9BC-945BED44C5B8}">
      <dgm:prSet/>
      <dgm:spPr/>
      <dgm:t>
        <a:bodyPr/>
        <a:lstStyle/>
        <a:p>
          <a:endParaRPr lang="en-US"/>
        </a:p>
      </dgm:t>
    </dgm:pt>
    <dgm:pt modelId="{CE47DB0C-54D6-414D-90C7-D2BAFD5A5105}" type="sibTrans" cxnId="{FBB270E7-073D-4B16-B9BC-945BED44C5B8}">
      <dgm:prSet/>
      <dgm:spPr/>
      <dgm:t>
        <a:bodyPr/>
        <a:lstStyle/>
        <a:p>
          <a:endParaRPr lang="en-US"/>
        </a:p>
      </dgm:t>
    </dgm:pt>
    <dgm:pt modelId="{B2538C6D-E78D-44D1-91FA-FCB780BE07FE}">
      <dgm:prSet phldrT="[Text]"/>
      <dgm:spPr/>
      <dgm:t>
        <a:bodyPr/>
        <a:lstStyle/>
        <a:p>
          <a:r>
            <a:rPr lang="en-US" noProof="0" dirty="0" smtClean="0"/>
            <a:t> </a:t>
          </a:r>
          <a:r>
            <a:rPr lang="id-ID" noProof="0" dirty="0" smtClean="0"/>
            <a:t>berkendaraan </a:t>
          </a:r>
          <a:r>
            <a:rPr lang="id-ID" noProof="0" dirty="0" smtClean="0"/>
            <a:t>atau jalan kaki</a:t>
          </a:r>
          <a:endParaRPr lang="id-ID" noProof="0" dirty="0"/>
        </a:p>
      </dgm:t>
    </dgm:pt>
    <dgm:pt modelId="{E34EC7EB-B594-4266-89A4-A467388731A7}" type="parTrans" cxnId="{6B8182A9-223E-4013-BCD6-E07A379B821A}">
      <dgm:prSet/>
      <dgm:spPr/>
      <dgm:t>
        <a:bodyPr/>
        <a:lstStyle/>
        <a:p>
          <a:endParaRPr lang="en-US"/>
        </a:p>
      </dgm:t>
    </dgm:pt>
    <dgm:pt modelId="{8CDD07FA-F082-48B2-B7DB-EDB694008D6B}" type="sibTrans" cxnId="{6B8182A9-223E-4013-BCD6-E07A379B821A}">
      <dgm:prSet/>
      <dgm:spPr/>
      <dgm:t>
        <a:bodyPr/>
        <a:lstStyle/>
        <a:p>
          <a:endParaRPr lang="en-US"/>
        </a:p>
      </dgm:t>
    </dgm:pt>
    <dgm:pt modelId="{7A1019E9-6A7C-4446-BC7A-8D7FBD454477}">
      <dgm:prSet phldrT="[Text]"/>
      <dgm:spPr/>
      <dgm:t>
        <a:bodyPr/>
        <a:lstStyle/>
        <a:p>
          <a:r>
            <a:rPr lang="id-ID" noProof="0" smtClean="0"/>
            <a:t>Melihat kegunaan secara fisik</a:t>
          </a:r>
          <a:r>
            <a:rPr lang="id-ID" noProof="0" smtClean="0">
              <a:sym typeface="Wingdings" pitchFamily="2" charset="2"/>
            </a:rPr>
            <a:t> catat pada peta dasar</a:t>
          </a:r>
          <a:endParaRPr lang="id-ID" noProof="0"/>
        </a:p>
      </dgm:t>
    </dgm:pt>
    <dgm:pt modelId="{160616D2-B9E4-4B69-9DFA-75118C2227C9}" type="parTrans" cxnId="{990CCC21-D289-40D5-8936-F9087F2FC14F}">
      <dgm:prSet/>
      <dgm:spPr/>
      <dgm:t>
        <a:bodyPr/>
        <a:lstStyle/>
        <a:p>
          <a:endParaRPr lang="en-US"/>
        </a:p>
      </dgm:t>
    </dgm:pt>
    <dgm:pt modelId="{61BB272C-1B0F-4504-9FB5-74AD9382A218}" type="sibTrans" cxnId="{990CCC21-D289-40D5-8936-F9087F2FC14F}">
      <dgm:prSet/>
      <dgm:spPr/>
      <dgm:t>
        <a:bodyPr/>
        <a:lstStyle/>
        <a:p>
          <a:endParaRPr lang="en-US"/>
        </a:p>
      </dgm:t>
    </dgm:pt>
    <dgm:pt modelId="{EB9A3873-F4F0-4092-B34F-17D41EA57A06}">
      <dgm:prSet phldrT="[Text]"/>
      <dgm:spPr/>
      <dgm:t>
        <a:bodyPr/>
        <a:lstStyle/>
        <a:p>
          <a:r>
            <a:rPr lang="id-ID" noProof="0" dirty="0" smtClean="0"/>
            <a:t>Bantuan komputer </a:t>
          </a:r>
          <a:r>
            <a:rPr lang="id-ID" noProof="0" dirty="0" smtClean="0">
              <a:sym typeface="Wingdings" pitchFamily="2" charset="2"/>
            </a:rPr>
            <a:t> GPS (global positioning system)</a:t>
          </a:r>
          <a:endParaRPr lang="id-ID" noProof="0" dirty="0"/>
        </a:p>
      </dgm:t>
    </dgm:pt>
    <dgm:pt modelId="{CD0CFE83-E391-4801-9B93-7052D90A2B67}" type="parTrans" cxnId="{E53960FD-6763-499B-98D2-523507A18F88}">
      <dgm:prSet/>
      <dgm:spPr/>
      <dgm:t>
        <a:bodyPr/>
        <a:lstStyle/>
        <a:p>
          <a:endParaRPr lang="en-US"/>
        </a:p>
      </dgm:t>
    </dgm:pt>
    <dgm:pt modelId="{ADB95FBB-F949-4529-AA87-2B75E6E54C5B}" type="sibTrans" cxnId="{E53960FD-6763-499B-98D2-523507A18F88}">
      <dgm:prSet/>
      <dgm:spPr/>
      <dgm:t>
        <a:bodyPr/>
        <a:lstStyle/>
        <a:p>
          <a:endParaRPr lang="en-US"/>
        </a:p>
      </dgm:t>
    </dgm:pt>
    <dgm:pt modelId="{FAF08D04-5E3E-45C8-AEAE-0DF29F6245DF}">
      <dgm:prSet phldrT="[Text]"/>
      <dgm:spPr/>
      <dgm:t>
        <a:bodyPr/>
        <a:lstStyle/>
        <a:p>
          <a:r>
            <a:rPr lang="id-ID" noProof="0" dirty="0" smtClean="0"/>
            <a:t>Kondisi bangunan dapat diamati</a:t>
          </a:r>
          <a:endParaRPr lang="id-ID" noProof="0" dirty="0"/>
        </a:p>
      </dgm:t>
    </dgm:pt>
    <dgm:pt modelId="{EB150271-04A9-4F4A-B965-174E832B7889}" type="parTrans" cxnId="{A0A50EFA-B9B5-4428-A2F1-6397137DFA43}">
      <dgm:prSet/>
      <dgm:spPr/>
      <dgm:t>
        <a:bodyPr/>
        <a:lstStyle/>
        <a:p>
          <a:endParaRPr lang="en-US"/>
        </a:p>
      </dgm:t>
    </dgm:pt>
    <dgm:pt modelId="{F22A2759-8C5F-4507-B086-CD01D9473ADE}" type="sibTrans" cxnId="{A0A50EFA-B9B5-4428-A2F1-6397137DFA43}">
      <dgm:prSet/>
      <dgm:spPr/>
      <dgm:t>
        <a:bodyPr/>
        <a:lstStyle/>
        <a:p>
          <a:endParaRPr lang="en-US"/>
        </a:p>
      </dgm:t>
    </dgm:pt>
    <dgm:pt modelId="{9DB242D9-09E0-48A4-9737-003B82B860E4}" type="pres">
      <dgm:prSet presAssocID="{0F56D3FA-B207-42C4-9702-994F423A5A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D9E011-BB89-435C-9DF8-D9B2AA34A514}" type="pres">
      <dgm:prSet presAssocID="{24A130D8-41BB-4CD4-A49C-5DD89939ECA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DED38-AA53-4DFC-B2E5-376ECABE4C72}" type="pres">
      <dgm:prSet presAssocID="{24A130D8-41BB-4CD4-A49C-5DD89939ECA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A92416-D3CB-4155-A707-20034FC3EF8D}" type="presOf" srcId="{B2538C6D-E78D-44D1-91FA-FCB780BE07FE}" destId="{488DED38-AA53-4DFC-B2E5-376ECABE4C72}" srcOrd="0" destOrd="1" presId="urn:microsoft.com/office/officeart/2005/8/layout/vList2"/>
    <dgm:cxn modelId="{A0A50EFA-B9B5-4428-A2F1-6397137DFA43}" srcId="{24A130D8-41BB-4CD4-A49C-5DD89939ECA0}" destId="{FAF08D04-5E3E-45C8-AEAE-0DF29F6245DF}" srcOrd="4" destOrd="0" parTransId="{EB150271-04A9-4F4A-B965-174E832B7889}" sibTransId="{F22A2759-8C5F-4507-B086-CD01D9473ADE}"/>
    <dgm:cxn modelId="{FD83ECFF-468F-47E2-A5E3-A88EEAAF7098}" type="presOf" srcId="{0F56D3FA-B207-42C4-9702-994F423A5A58}" destId="{9DB242D9-09E0-48A4-9737-003B82B860E4}" srcOrd="0" destOrd="0" presId="urn:microsoft.com/office/officeart/2005/8/layout/vList2"/>
    <dgm:cxn modelId="{3664F6C6-608A-4C60-9A20-A113775B910B}" type="presOf" srcId="{FAF08D04-5E3E-45C8-AEAE-0DF29F6245DF}" destId="{488DED38-AA53-4DFC-B2E5-376ECABE4C72}" srcOrd="0" destOrd="4" presId="urn:microsoft.com/office/officeart/2005/8/layout/vList2"/>
    <dgm:cxn modelId="{43B3DEC7-1CDF-4678-B70A-05CC19E6942A}" srcId="{0F56D3FA-B207-42C4-9702-994F423A5A58}" destId="{24A130D8-41BB-4CD4-A49C-5DD89939ECA0}" srcOrd="0" destOrd="0" parTransId="{DFCF63B4-A457-4E16-BA14-8EFC64B27CFF}" sibTransId="{E2A92DC0-8405-4428-A866-248F2CE13F89}"/>
    <dgm:cxn modelId="{952D5863-EE7A-4C2B-8267-CD2DEA372D3E}" type="presOf" srcId="{EB9A3873-F4F0-4092-B34F-17D41EA57A06}" destId="{488DED38-AA53-4DFC-B2E5-376ECABE4C72}" srcOrd="0" destOrd="3" presId="urn:microsoft.com/office/officeart/2005/8/layout/vList2"/>
    <dgm:cxn modelId="{695193BD-EE06-4531-95BE-F5B6E3A5404F}" type="presOf" srcId="{7A1019E9-6A7C-4446-BC7A-8D7FBD454477}" destId="{488DED38-AA53-4DFC-B2E5-376ECABE4C72}" srcOrd="0" destOrd="2" presId="urn:microsoft.com/office/officeart/2005/8/layout/vList2"/>
    <dgm:cxn modelId="{990CCC21-D289-40D5-8936-F9087F2FC14F}" srcId="{24A130D8-41BB-4CD4-A49C-5DD89939ECA0}" destId="{7A1019E9-6A7C-4446-BC7A-8D7FBD454477}" srcOrd="2" destOrd="0" parTransId="{160616D2-B9E4-4B69-9DFA-75118C2227C9}" sibTransId="{61BB272C-1B0F-4504-9FB5-74AD9382A218}"/>
    <dgm:cxn modelId="{6B8182A9-223E-4013-BCD6-E07A379B821A}" srcId="{24A130D8-41BB-4CD4-A49C-5DD89939ECA0}" destId="{B2538C6D-E78D-44D1-91FA-FCB780BE07FE}" srcOrd="1" destOrd="0" parTransId="{E34EC7EB-B594-4266-89A4-A467388731A7}" sibTransId="{8CDD07FA-F082-48B2-B7DB-EDB694008D6B}"/>
    <dgm:cxn modelId="{F83C05EE-F04D-4E57-A8BD-29996AE8AE98}" type="presOf" srcId="{4829E51E-927C-4ACB-BBB9-80783BF2A0C2}" destId="{488DED38-AA53-4DFC-B2E5-376ECABE4C72}" srcOrd="0" destOrd="0" presId="urn:microsoft.com/office/officeart/2005/8/layout/vList2"/>
    <dgm:cxn modelId="{E53960FD-6763-499B-98D2-523507A18F88}" srcId="{24A130D8-41BB-4CD4-A49C-5DD89939ECA0}" destId="{EB9A3873-F4F0-4092-B34F-17D41EA57A06}" srcOrd="3" destOrd="0" parTransId="{CD0CFE83-E391-4801-9B93-7052D90A2B67}" sibTransId="{ADB95FBB-F949-4529-AA87-2B75E6E54C5B}"/>
    <dgm:cxn modelId="{767895B4-E9BC-48C2-BBB1-E7AE896B0560}" type="presOf" srcId="{24A130D8-41BB-4CD4-A49C-5DD89939ECA0}" destId="{EDD9E011-BB89-435C-9DF8-D9B2AA34A514}" srcOrd="0" destOrd="0" presId="urn:microsoft.com/office/officeart/2005/8/layout/vList2"/>
    <dgm:cxn modelId="{FBB270E7-073D-4B16-B9BC-945BED44C5B8}" srcId="{24A130D8-41BB-4CD4-A49C-5DD89939ECA0}" destId="{4829E51E-927C-4ACB-BBB9-80783BF2A0C2}" srcOrd="0" destOrd="0" parTransId="{5A739761-0CB0-4769-A8AF-F529EA6912BE}" sibTransId="{CE47DB0C-54D6-414D-90C7-D2BAFD5A5105}"/>
    <dgm:cxn modelId="{A46FB971-F81F-4A43-A80B-69B2D5582C0A}" type="presParOf" srcId="{9DB242D9-09E0-48A4-9737-003B82B860E4}" destId="{EDD9E011-BB89-435C-9DF8-D9B2AA34A514}" srcOrd="0" destOrd="0" presId="urn:microsoft.com/office/officeart/2005/8/layout/vList2"/>
    <dgm:cxn modelId="{94860229-6D84-4142-B579-A4B17E1E2E6E}" type="presParOf" srcId="{9DB242D9-09E0-48A4-9737-003B82B860E4}" destId="{488DED38-AA53-4DFC-B2E5-376ECABE4C72}" srcOrd="1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56D3FA-B207-42C4-9702-994F423A5A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A130D8-41BB-4CD4-A49C-5DD89939ECA0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Cadastral file interpretation</a:t>
          </a:r>
          <a:endParaRPr lang="en-US" b="1" dirty="0">
            <a:solidFill>
              <a:schemeClr val="tx1"/>
            </a:solidFill>
          </a:endParaRPr>
        </a:p>
      </dgm:t>
    </dgm:pt>
    <dgm:pt modelId="{DFCF63B4-A457-4E16-BA14-8EFC64B27CFF}" type="parTrans" cxnId="{43B3DEC7-1CDF-4678-B70A-05CC19E6942A}">
      <dgm:prSet/>
      <dgm:spPr/>
      <dgm:t>
        <a:bodyPr/>
        <a:lstStyle/>
        <a:p>
          <a:endParaRPr lang="en-US"/>
        </a:p>
      </dgm:t>
    </dgm:pt>
    <dgm:pt modelId="{E2A92DC0-8405-4428-A866-248F2CE13F89}" type="sibTrans" cxnId="{43B3DEC7-1CDF-4678-B70A-05CC19E6942A}">
      <dgm:prSet/>
      <dgm:spPr/>
      <dgm:t>
        <a:bodyPr/>
        <a:lstStyle/>
        <a:p>
          <a:endParaRPr lang="en-US"/>
        </a:p>
      </dgm:t>
    </dgm:pt>
    <dgm:pt modelId="{4829E51E-927C-4ACB-BBB9-80783BF2A0C2}">
      <dgm:prSet phldrT="[Text]"/>
      <dgm:spPr/>
      <dgm:t>
        <a:bodyPr/>
        <a:lstStyle/>
        <a:p>
          <a:r>
            <a:rPr lang="id-ID" noProof="0" smtClean="0"/>
            <a:t>Diperoleh dari file kepemilikan lahan (pajak)</a:t>
          </a:r>
          <a:endParaRPr lang="id-ID" noProof="0"/>
        </a:p>
      </dgm:t>
    </dgm:pt>
    <dgm:pt modelId="{5A739761-0CB0-4769-A8AF-F529EA6912BE}" type="parTrans" cxnId="{FBB270E7-073D-4B16-B9BC-945BED44C5B8}">
      <dgm:prSet/>
      <dgm:spPr/>
      <dgm:t>
        <a:bodyPr/>
        <a:lstStyle/>
        <a:p>
          <a:endParaRPr lang="en-US"/>
        </a:p>
      </dgm:t>
    </dgm:pt>
    <dgm:pt modelId="{CE47DB0C-54D6-414D-90C7-D2BAFD5A5105}" type="sibTrans" cxnId="{FBB270E7-073D-4B16-B9BC-945BED44C5B8}">
      <dgm:prSet/>
      <dgm:spPr/>
      <dgm:t>
        <a:bodyPr/>
        <a:lstStyle/>
        <a:p>
          <a:endParaRPr lang="en-US"/>
        </a:p>
      </dgm:t>
    </dgm:pt>
    <dgm:pt modelId="{B2538C6D-E78D-44D1-91FA-FCB780BE07FE}">
      <dgm:prSet phldrT="[Text]"/>
      <dgm:spPr/>
      <dgm:t>
        <a:bodyPr/>
        <a:lstStyle/>
        <a:p>
          <a:r>
            <a:rPr lang="id-ID" noProof="0" dirty="0" smtClean="0"/>
            <a:t>Pajak : luas, zoning, jenis, kondisi khusus</a:t>
          </a:r>
          <a:endParaRPr lang="id-ID" noProof="0" dirty="0"/>
        </a:p>
      </dgm:t>
    </dgm:pt>
    <dgm:pt modelId="{E34EC7EB-B594-4266-89A4-A467388731A7}" type="parTrans" cxnId="{6B8182A9-223E-4013-BCD6-E07A379B821A}">
      <dgm:prSet/>
      <dgm:spPr/>
      <dgm:t>
        <a:bodyPr/>
        <a:lstStyle/>
        <a:p>
          <a:endParaRPr lang="en-US"/>
        </a:p>
      </dgm:t>
    </dgm:pt>
    <dgm:pt modelId="{8CDD07FA-F082-48B2-B7DB-EDB694008D6B}" type="sibTrans" cxnId="{6B8182A9-223E-4013-BCD6-E07A379B821A}">
      <dgm:prSet/>
      <dgm:spPr/>
      <dgm:t>
        <a:bodyPr/>
        <a:lstStyle/>
        <a:p>
          <a:endParaRPr lang="en-US"/>
        </a:p>
      </dgm:t>
    </dgm:pt>
    <dgm:pt modelId="{7A1019E9-6A7C-4446-BC7A-8D7FBD454477}">
      <dgm:prSet phldrT="[Text]"/>
      <dgm:spPr/>
      <dgm:t>
        <a:bodyPr/>
        <a:lstStyle/>
        <a:p>
          <a:r>
            <a:rPr lang="id-ID" noProof="0" smtClean="0"/>
            <a:t>Masalah : data out of date</a:t>
          </a:r>
          <a:endParaRPr lang="id-ID" noProof="0"/>
        </a:p>
      </dgm:t>
    </dgm:pt>
    <dgm:pt modelId="{160616D2-B9E4-4B69-9DFA-75118C2227C9}" type="parTrans" cxnId="{990CCC21-D289-40D5-8936-F9087F2FC14F}">
      <dgm:prSet/>
      <dgm:spPr/>
      <dgm:t>
        <a:bodyPr/>
        <a:lstStyle/>
        <a:p>
          <a:endParaRPr lang="en-US"/>
        </a:p>
      </dgm:t>
    </dgm:pt>
    <dgm:pt modelId="{61BB272C-1B0F-4504-9FB5-74AD9382A218}" type="sibTrans" cxnId="{990CCC21-D289-40D5-8936-F9087F2FC14F}">
      <dgm:prSet/>
      <dgm:spPr/>
      <dgm:t>
        <a:bodyPr/>
        <a:lstStyle/>
        <a:p>
          <a:endParaRPr lang="en-US"/>
        </a:p>
      </dgm:t>
    </dgm:pt>
    <dgm:pt modelId="{CBD7F779-1543-4103-89AC-98AA3472B8FE}">
      <dgm:prSet phldrT="[Text]"/>
      <dgm:spPr/>
      <dgm:t>
        <a:bodyPr/>
        <a:lstStyle/>
        <a:p>
          <a:r>
            <a:rPr lang="id-ID" noProof="0" dirty="0" smtClean="0"/>
            <a:t>Masalah: kode klasifikasi pajak berbeda dengan kode perencanaan</a:t>
          </a:r>
          <a:endParaRPr lang="id-ID" noProof="0" dirty="0"/>
        </a:p>
      </dgm:t>
    </dgm:pt>
    <dgm:pt modelId="{3877933E-FD13-446D-B88D-3CC36419E70B}" type="parTrans" cxnId="{07B90A77-BA55-4DC8-A4EF-0FB9A753017D}">
      <dgm:prSet/>
      <dgm:spPr/>
    </dgm:pt>
    <dgm:pt modelId="{E208D738-AA05-4193-8098-0DD1BCC5A084}" type="sibTrans" cxnId="{07B90A77-BA55-4DC8-A4EF-0FB9A753017D}">
      <dgm:prSet/>
      <dgm:spPr/>
    </dgm:pt>
    <dgm:pt modelId="{9DB242D9-09E0-48A4-9737-003B82B860E4}" type="pres">
      <dgm:prSet presAssocID="{0F56D3FA-B207-42C4-9702-994F423A5A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D9E011-BB89-435C-9DF8-D9B2AA34A514}" type="pres">
      <dgm:prSet presAssocID="{24A130D8-41BB-4CD4-A49C-5DD89939ECA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DED38-AA53-4DFC-B2E5-376ECABE4C72}" type="pres">
      <dgm:prSet presAssocID="{24A130D8-41BB-4CD4-A49C-5DD89939ECA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B90A77-BA55-4DC8-A4EF-0FB9A753017D}" srcId="{24A130D8-41BB-4CD4-A49C-5DD89939ECA0}" destId="{CBD7F779-1543-4103-89AC-98AA3472B8FE}" srcOrd="3" destOrd="0" parTransId="{3877933E-FD13-446D-B88D-3CC36419E70B}" sibTransId="{E208D738-AA05-4193-8098-0DD1BCC5A084}"/>
    <dgm:cxn modelId="{C1155C65-47BD-4C21-B993-9E1D6C20E0F9}" type="presOf" srcId="{B2538C6D-E78D-44D1-91FA-FCB780BE07FE}" destId="{488DED38-AA53-4DFC-B2E5-376ECABE4C72}" srcOrd="0" destOrd="1" presId="urn:microsoft.com/office/officeart/2005/8/layout/vList2"/>
    <dgm:cxn modelId="{A341DFEF-155E-4C22-869E-D7AEE3331FD0}" type="presOf" srcId="{24A130D8-41BB-4CD4-A49C-5DD89939ECA0}" destId="{EDD9E011-BB89-435C-9DF8-D9B2AA34A514}" srcOrd="0" destOrd="0" presId="urn:microsoft.com/office/officeart/2005/8/layout/vList2"/>
    <dgm:cxn modelId="{43B3DEC7-1CDF-4678-B70A-05CC19E6942A}" srcId="{0F56D3FA-B207-42C4-9702-994F423A5A58}" destId="{24A130D8-41BB-4CD4-A49C-5DD89939ECA0}" srcOrd="0" destOrd="0" parTransId="{DFCF63B4-A457-4E16-BA14-8EFC64B27CFF}" sibTransId="{E2A92DC0-8405-4428-A866-248F2CE13F89}"/>
    <dgm:cxn modelId="{990CCC21-D289-40D5-8936-F9087F2FC14F}" srcId="{24A130D8-41BB-4CD4-A49C-5DD89939ECA0}" destId="{7A1019E9-6A7C-4446-BC7A-8D7FBD454477}" srcOrd="2" destOrd="0" parTransId="{160616D2-B9E4-4B69-9DFA-75118C2227C9}" sibTransId="{61BB272C-1B0F-4504-9FB5-74AD9382A218}"/>
    <dgm:cxn modelId="{6B8182A9-223E-4013-BCD6-E07A379B821A}" srcId="{24A130D8-41BB-4CD4-A49C-5DD89939ECA0}" destId="{B2538C6D-E78D-44D1-91FA-FCB780BE07FE}" srcOrd="1" destOrd="0" parTransId="{E34EC7EB-B594-4266-89A4-A467388731A7}" sibTransId="{8CDD07FA-F082-48B2-B7DB-EDB694008D6B}"/>
    <dgm:cxn modelId="{46E7943B-1D2A-4F76-B42C-EC5344DDFA76}" type="presOf" srcId="{4829E51E-927C-4ACB-BBB9-80783BF2A0C2}" destId="{488DED38-AA53-4DFC-B2E5-376ECABE4C72}" srcOrd="0" destOrd="0" presId="urn:microsoft.com/office/officeart/2005/8/layout/vList2"/>
    <dgm:cxn modelId="{C205D8E1-AE8D-44B7-B54D-FC090D15366E}" type="presOf" srcId="{7A1019E9-6A7C-4446-BC7A-8D7FBD454477}" destId="{488DED38-AA53-4DFC-B2E5-376ECABE4C72}" srcOrd="0" destOrd="2" presId="urn:microsoft.com/office/officeart/2005/8/layout/vList2"/>
    <dgm:cxn modelId="{7942CD30-562D-4E3B-8E28-B5CFD31CACD9}" type="presOf" srcId="{CBD7F779-1543-4103-89AC-98AA3472B8FE}" destId="{488DED38-AA53-4DFC-B2E5-376ECABE4C72}" srcOrd="0" destOrd="3" presId="urn:microsoft.com/office/officeart/2005/8/layout/vList2"/>
    <dgm:cxn modelId="{BF3015E8-BEE4-443D-9BBF-D04B13557C86}" type="presOf" srcId="{0F56D3FA-B207-42C4-9702-994F423A5A58}" destId="{9DB242D9-09E0-48A4-9737-003B82B860E4}" srcOrd="0" destOrd="0" presId="urn:microsoft.com/office/officeart/2005/8/layout/vList2"/>
    <dgm:cxn modelId="{FBB270E7-073D-4B16-B9BC-945BED44C5B8}" srcId="{24A130D8-41BB-4CD4-A49C-5DD89939ECA0}" destId="{4829E51E-927C-4ACB-BBB9-80783BF2A0C2}" srcOrd="0" destOrd="0" parTransId="{5A739761-0CB0-4769-A8AF-F529EA6912BE}" sibTransId="{CE47DB0C-54D6-414D-90C7-D2BAFD5A5105}"/>
    <dgm:cxn modelId="{6CB7482B-E9D6-464B-B09C-34D124A51BC6}" type="presParOf" srcId="{9DB242D9-09E0-48A4-9737-003B82B860E4}" destId="{EDD9E011-BB89-435C-9DF8-D9B2AA34A514}" srcOrd="0" destOrd="0" presId="urn:microsoft.com/office/officeart/2005/8/layout/vList2"/>
    <dgm:cxn modelId="{F0245862-617F-404D-8F0D-5B8EE78B1EB5}" type="presParOf" srcId="{9DB242D9-09E0-48A4-9737-003B82B860E4}" destId="{488DED38-AA53-4DFC-B2E5-376ECABE4C72}" srcOrd="1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56D3FA-B207-42C4-9702-994F423A5A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A130D8-41BB-4CD4-A49C-5DD89939ECA0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Classification of remotely sensed data</a:t>
          </a:r>
          <a:endParaRPr lang="en-US" b="1" dirty="0">
            <a:solidFill>
              <a:schemeClr val="tx1"/>
            </a:solidFill>
          </a:endParaRPr>
        </a:p>
      </dgm:t>
    </dgm:pt>
    <dgm:pt modelId="{DFCF63B4-A457-4E16-BA14-8EFC64B27CFF}" type="parTrans" cxnId="{43B3DEC7-1CDF-4678-B70A-05CC19E6942A}">
      <dgm:prSet/>
      <dgm:spPr/>
      <dgm:t>
        <a:bodyPr/>
        <a:lstStyle/>
        <a:p>
          <a:endParaRPr lang="en-US"/>
        </a:p>
      </dgm:t>
    </dgm:pt>
    <dgm:pt modelId="{E2A92DC0-8405-4428-A866-248F2CE13F89}" type="sibTrans" cxnId="{43B3DEC7-1CDF-4678-B70A-05CC19E6942A}">
      <dgm:prSet/>
      <dgm:spPr/>
      <dgm:t>
        <a:bodyPr/>
        <a:lstStyle/>
        <a:p>
          <a:endParaRPr lang="en-US"/>
        </a:p>
      </dgm:t>
    </dgm:pt>
    <dgm:pt modelId="{4829E51E-927C-4ACB-BBB9-80783BF2A0C2}">
      <dgm:prSet phldrT="[Text]"/>
      <dgm:spPr/>
      <dgm:t>
        <a:bodyPr/>
        <a:lstStyle/>
        <a:p>
          <a:r>
            <a:rPr lang="id-ID" noProof="0" smtClean="0"/>
            <a:t>Foto</a:t>
          </a:r>
          <a:r>
            <a:rPr lang="id-ID" baseline="0" noProof="0" smtClean="0"/>
            <a:t> udara </a:t>
          </a:r>
          <a:r>
            <a:rPr lang="id-ID" baseline="0" noProof="0" smtClean="0">
              <a:sym typeface="Wingdings" pitchFamily="2" charset="2"/>
            </a:rPr>
            <a:t> bangunan</a:t>
          </a:r>
          <a:endParaRPr lang="id-ID" noProof="0"/>
        </a:p>
      </dgm:t>
    </dgm:pt>
    <dgm:pt modelId="{5A739761-0CB0-4769-A8AF-F529EA6912BE}" type="parTrans" cxnId="{FBB270E7-073D-4B16-B9BC-945BED44C5B8}">
      <dgm:prSet/>
      <dgm:spPr/>
      <dgm:t>
        <a:bodyPr/>
        <a:lstStyle/>
        <a:p>
          <a:endParaRPr lang="en-US"/>
        </a:p>
      </dgm:t>
    </dgm:pt>
    <dgm:pt modelId="{CE47DB0C-54D6-414D-90C7-D2BAFD5A5105}" type="sibTrans" cxnId="{FBB270E7-073D-4B16-B9BC-945BED44C5B8}">
      <dgm:prSet/>
      <dgm:spPr/>
      <dgm:t>
        <a:bodyPr/>
        <a:lstStyle/>
        <a:p>
          <a:endParaRPr lang="en-US"/>
        </a:p>
      </dgm:t>
    </dgm:pt>
    <dgm:pt modelId="{D0B3E8E4-53D4-4C89-A9CB-F3420A09124D}">
      <dgm:prSet phldrT="[Text]"/>
      <dgm:spPr/>
      <dgm:t>
        <a:bodyPr/>
        <a:lstStyle/>
        <a:p>
          <a:r>
            <a:rPr lang="id-ID" noProof="0" smtClean="0"/>
            <a:t>Citra satelit </a:t>
          </a:r>
          <a:r>
            <a:rPr lang="id-ID" noProof="0" smtClean="0">
              <a:sym typeface="Wingdings" pitchFamily="2" charset="2"/>
            </a:rPr>
            <a:t> non urban, atau yang lebih homogen </a:t>
          </a:r>
          <a:endParaRPr lang="id-ID" noProof="0"/>
        </a:p>
      </dgm:t>
    </dgm:pt>
    <dgm:pt modelId="{A9753342-318D-433A-A9BC-FB53540C3103}" type="parTrans" cxnId="{C635552E-4D1E-416E-80D0-6F795B94F667}">
      <dgm:prSet/>
      <dgm:spPr/>
    </dgm:pt>
    <dgm:pt modelId="{0607C908-DD68-48EF-8652-833EFF5594D1}" type="sibTrans" cxnId="{C635552E-4D1E-416E-80D0-6F795B94F667}">
      <dgm:prSet/>
      <dgm:spPr/>
    </dgm:pt>
    <dgm:pt modelId="{EB6EC937-08FA-42F6-A3D5-EF9CE3B56AA1}">
      <dgm:prSet phldrT="[Text]"/>
      <dgm:spPr/>
      <dgm:t>
        <a:bodyPr/>
        <a:lstStyle/>
        <a:p>
          <a:r>
            <a:rPr lang="id-ID" noProof="0" dirty="0" smtClean="0"/>
            <a:t>Lebih efektif bila digabungkan dengan peninjauan ke lapang dan data kadastral</a:t>
          </a:r>
          <a:endParaRPr lang="id-ID" noProof="0" dirty="0"/>
        </a:p>
      </dgm:t>
    </dgm:pt>
    <dgm:pt modelId="{588671A5-3E33-492F-BA62-BB69DC6D642B}" type="parTrans" cxnId="{F4ADF39C-EA7B-487A-8D50-DDD5062842A6}">
      <dgm:prSet/>
      <dgm:spPr/>
    </dgm:pt>
    <dgm:pt modelId="{93DFA1B2-C27C-4E04-BD2F-1377E70BB69C}" type="sibTrans" cxnId="{F4ADF39C-EA7B-487A-8D50-DDD5062842A6}">
      <dgm:prSet/>
      <dgm:spPr/>
    </dgm:pt>
    <dgm:pt modelId="{9DB242D9-09E0-48A4-9737-003B82B860E4}" type="pres">
      <dgm:prSet presAssocID="{0F56D3FA-B207-42C4-9702-994F423A5A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D9E011-BB89-435C-9DF8-D9B2AA34A514}" type="pres">
      <dgm:prSet presAssocID="{24A130D8-41BB-4CD4-A49C-5DD89939ECA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DED38-AA53-4DFC-B2E5-376ECABE4C72}" type="pres">
      <dgm:prSet presAssocID="{24A130D8-41BB-4CD4-A49C-5DD89939ECA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D2434F-465B-4BE6-BF47-34F4B9678F01}" type="presOf" srcId="{0F56D3FA-B207-42C4-9702-994F423A5A58}" destId="{9DB242D9-09E0-48A4-9737-003B82B860E4}" srcOrd="0" destOrd="0" presId="urn:microsoft.com/office/officeart/2005/8/layout/vList2"/>
    <dgm:cxn modelId="{E56245A0-DA80-4872-AD64-4133ECF4958F}" type="presOf" srcId="{4829E51E-927C-4ACB-BBB9-80783BF2A0C2}" destId="{488DED38-AA53-4DFC-B2E5-376ECABE4C72}" srcOrd="0" destOrd="0" presId="urn:microsoft.com/office/officeart/2005/8/layout/vList2"/>
    <dgm:cxn modelId="{C635552E-4D1E-416E-80D0-6F795B94F667}" srcId="{24A130D8-41BB-4CD4-A49C-5DD89939ECA0}" destId="{D0B3E8E4-53D4-4C89-A9CB-F3420A09124D}" srcOrd="1" destOrd="0" parTransId="{A9753342-318D-433A-A9BC-FB53540C3103}" sibTransId="{0607C908-DD68-48EF-8652-833EFF5594D1}"/>
    <dgm:cxn modelId="{43B3DEC7-1CDF-4678-B70A-05CC19E6942A}" srcId="{0F56D3FA-B207-42C4-9702-994F423A5A58}" destId="{24A130D8-41BB-4CD4-A49C-5DD89939ECA0}" srcOrd="0" destOrd="0" parTransId="{DFCF63B4-A457-4E16-BA14-8EFC64B27CFF}" sibTransId="{E2A92DC0-8405-4428-A866-248F2CE13F89}"/>
    <dgm:cxn modelId="{F4ADF39C-EA7B-487A-8D50-DDD5062842A6}" srcId="{24A130D8-41BB-4CD4-A49C-5DD89939ECA0}" destId="{EB6EC937-08FA-42F6-A3D5-EF9CE3B56AA1}" srcOrd="2" destOrd="0" parTransId="{588671A5-3E33-492F-BA62-BB69DC6D642B}" sibTransId="{93DFA1B2-C27C-4E04-BD2F-1377E70BB69C}"/>
    <dgm:cxn modelId="{19F164CD-286D-43A6-AA19-7652C369C44A}" type="presOf" srcId="{24A130D8-41BB-4CD4-A49C-5DD89939ECA0}" destId="{EDD9E011-BB89-435C-9DF8-D9B2AA34A514}" srcOrd="0" destOrd="0" presId="urn:microsoft.com/office/officeart/2005/8/layout/vList2"/>
    <dgm:cxn modelId="{2360663F-F336-4C0D-BC32-E8A612039881}" type="presOf" srcId="{EB6EC937-08FA-42F6-A3D5-EF9CE3B56AA1}" destId="{488DED38-AA53-4DFC-B2E5-376ECABE4C72}" srcOrd="0" destOrd="2" presId="urn:microsoft.com/office/officeart/2005/8/layout/vList2"/>
    <dgm:cxn modelId="{FBB270E7-073D-4B16-B9BC-945BED44C5B8}" srcId="{24A130D8-41BB-4CD4-A49C-5DD89939ECA0}" destId="{4829E51E-927C-4ACB-BBB9-80783BF2A0C2}" srcOrd="0" destOrd="0" parTransId="{5A739761-0CB0-4769-A8AF-F529EA6912BE}" sibTransId="{CE47DB0C-54D6-414D-90C7-D2BAFD5A5105}"/>
    <dgm:cxn modelId="{0426361F-185C-4BEE-B1BE-A60708586379}" type="presOf" srcId="{D0B3E8E4-53D4-4C89-A9CB-F3420A09124D}" destId="{488DED38-AA53-4DFC-B2E5-376ECABE4C72}" srcOrd="0" destOrd="1" presId="urn:microsoft.com/office/officeart/2005/8/layout/vList2"/>
    <dgm:cxn modelId="{6853A93A-1500-4187-99D0-48D122C235ED}" type="presParOf" srcId="{9DB242D9-09E0-48A4-9737-003B82B860E4}" destId="{EDD9E011-BB89-435C-9DF8-D9B2AA34A514}" srcOrd="0" destOrd="0" presId="urn:microsoft.com/office/officeart/2005/8/layout/vList2"/>
    <dgm:cxn modelId="{9351E0FC-2AEE-4ADC-86C2-49F53152C2FD}" type="presParOf" srcId="{9DB242D9-09E0-48A4-9737-003B82B860E4}" destId="{488DED38-AA53-4DFC-B2E5-376ECABE4C72}" srcOrd="1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56D3FA-B207-42C4-9702-994F423A5A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A130D8-41BB-4CD4-A49C-5DD89939ECA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Building permit and subdivision recording</a:t>
          </a:r>
          <a:endParaRPr lang="en-US" b="1" dirty="0">
            <a:solidFill>
              <a:schemeClr val="tx1"/>
            </a:solidFill>
          </a:endParaRPr>
        </a:p>
      </dgm:t>
    </dgm:pt>
    <dgm:pt modelId="{DFCF63B4-A457-4E16-BA14-8EFC64B27CFF}" type="parTrans" cxnId="{43B3DEC7-1CDF-4678-B70A-05CC19E6942A}">
      <dgm:prSet/>
      <dgm:spPr/>
      <dgm:t>
        <a:bodyPr/>
        <a:lstStyle/>
        <a:p>
          <a:endParaRPr lang="en-US"/>
        </a:p>
      </dgm:t>
    </dgm:pt>
    <dgm:pt modelId="{E2A92DC0-8405-4428-A866-248F2CE13F89}" type="sibTrans" cxnId="{43B3DEC7-1CDF-4678-B70A-05CC19E6942A}">
      <dgm:prSet/>
      <dgm:spPr/>
      <dgm:t>
        <a:bodyPr/>
        <a:lstStyle/>
        <a:p>
          <a:endParaRPr lang="en-US"/>
        </a:p>
      </dgm:t>
    </dgm:pt>
    <dgm:pt modelId="{4829E51E-927C-4ACB-BBB9-80783BF2A0C2}">
      <dgm:prSet phldrT="[Text]"/>
      <dgm:spPr/>
      <dgm:t>
        <a:bodyPr/>
        <a:lstStyle/>
        <a:p>
          <a:r>
            <a:rPr lang="en-US" noProof="0" dirty="0" err="1" smtClean="0"/>
            <a:t>Ada</a:t>
          </a:r>
          <a:r>
            <a:rPr lang="id-ID" noProof="0" dirty="0" smtClean="0"/>
            <a:t> kesempatan untuk mengumpulkan data guna lahan dari pemerintahan lokal yang dikelola secara teratur</a:t>
          </a:r>
          <a:endParaRPr lang="id-ID" noProof="0" dirty="0"/>
        </a:p>
      </dgm:t>
    </dgm:pt>
    <dgm:pt modelId="{5A739761-0CB0-4769-A8AF-F529EA6912BE}" type="parTrans" cxnId="{FBB270E7-073D-4B16-B9BC-945BED44C5B8}">
      <dgm:prSet/>
      <dgm:spPr/>
      <dgm:t>
        <a:bodyPr/>
        <a:lstStyle/>
        <a:p>
          <a:endParaRPr lang="en-US"/>
        </a:p>
      </dgm:t>
    </dgm:pt>
    <dgm:pt modelId="{CE47DB0C-54D6-414D-90C7-D2BAFD5A5105}" type="sibTrans" cxnId="{FBB270E7-073D-4B16-B9BC-945BED44C5B8}">
      <dgm:prSet/>
      <dgm:spPr/>
      <dgm:t>
        <a:bodyPr/>
        <a:lstStyle/>
        <a:p>
          <a:endParaRPr lang="en-US"/>
        </a:p>
      </dgm:t>
    </dgm:pt>
    <dgm:pt modelId="{D0B3E8E4-53D4-4C89-A9CB-F3420A09124D}">
      <dgm:prSet phldrT="[Text]"/>
      <dgm:spPr/>
      <dgm:t>
        <a:bodyPr/>
        <a:lstStyle/>
        <a:p>
          <a:r>
            <a:rPr lang="id-ID" noProof="0" dirty="0" smtClean="0"/>
            <a:t>Persyaratan legal utk mendptk izin mendirikan bangunan sebelum membangun</a:t>
          </a:r>
          <a:endParaRPr lang="id-ID" noProof="0" dirty="0"/>
        </a:p>
      </dgm:t>
    </dgm:pt>
    <dgm:pt modelId="{A9753342-318D-433A-A9BC-FB53540C3103}" type="parTrans" cxnId="{C635552E-4D1E-416E-80D0-6F795B94F667}">
      <dgm:prSet/>
      <dgm:spPr/>
      <dgm:t>
        <a:bodyPr/>
        <a:lstStyle/>
        <a:p>
          <a:endParaRPr lang="en-US"/>
        </a:p>
      </dgm:t>
    </dgm:pt>
    <dgm:pt modelId="{0607C908-DD68-48EF-8652-833EFF5594D1}" type="sibTrans" cxnId="{C635552E-4D1E-416E-80D0-6F795B94F667}">
      <dgm:prSet/>
      <dgm:spPr/>
      <dgm:t>
        <a:bodyPr/>
        <a:lstStyle/>
        <a:p>
          <a:endParaRPr lang="en-US"/>
        </a:p>
      </dgm:t>
    </dgm:pt>
    <dgm:pt modelId="{EB6EC937-08FA-42F6-A3D5-EF9CE3B56AA1}">
      <dgm:prSet phldrT="[Text]"/>
      <dgm:spPr/>
      <dgm:t>
        <a:bodyPr/>
        <a:lstStyle/>
        <a:p>
          <a:r>
            <a:rPr lang="id-ID" noProof="0" dirty="0" smtClean="0"/>
            <a:t>Sub bag perizinan</a:t>
          </a:r>
          <a:r>
            <a:rPr lang="id-ID" noProof="0" dirty="0" smtClean="0">
              <a:sym typeface="Wingdings" pitchFamily="2" charset="2"/>
            </a:rPr>
            <a:t>inisiasi konversi lahan, dari pedesaan ke pemukiman (urban</a:t>
          </a:r>
          <a:r>
            <a:rPr lang="en-US" noProof="0" dirty="0" smtClean="0">
              <a:sym typeface="Wingdings" pitchFamily="2" charset="2"/>
            </a:rPr>
            <a:t>)</a:t>
          </a:r>
          <a:endParaRPr lang="id-ID" noProof="0" dirty="0"/>
        </a:p>
      </dgm:t>
    </dgm:pt>
    <dgm:pt modelId="{588671A5-3E33-492F-BA62-BB69DC6D642B}" type="parTrans" cxnId="{F4ADF39C-EA7B-487A-8D50-DDD5062842A6}">
      <dgm:prSet/>
      <dgm:spPr/>
      <dgm:t>
        <a:bodyPr/>
        <a:lstStyle/>
        <a:p>
          <a:endParaRPr lang="en-US"/>
        </a:p>
      </dgm:t>
    </dgm:pt>
    <dgm:pt modelId="{93DFA1B2-C27C-4E04-BD2F-1377E70BB69C}" type="sibTrans" cxnId="{F4ADF39C-EA7B-487A-8D50-DDD5062842A6}">
      <dgm:prSet/>
      <dgm:spPr/>
      <dgm:t>
        <a:bodyPr/>
        <a:lstStyle/>
        <a:p>
          <a:endParaRPr lang="en-US"/>
        </a:p>
      </dgm:t>
    </dgm:pt>
    <dgm:pt modelId="{9DB242D9-09E0-48A4-9737-003B82B860E4}" type="pres">
      <dgm:prSet presAssocID="{0F56D3FA-B207-42C4-9702-994F423A5A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D9E011-BB89-435C-9DF8-D9B2AA34A514}" type="pres">
      <dgm:prSet presAssocID="{24A130D8-41BB-4CD4-A49C-5DD89939ECA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DED38-AA53-4DFC-B2E5-376ECABE4C72}" type="pres">
      <dgm:prSet presAssocID="{24A130D8-41BB-4CD4-A49C-5DD89939ECA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34E457-C0D2-4593-BE05-455A1E55D399}" type="presOf" srcId="{24A130D8-41BB-4CD4-A49C-5DD89939ECA0}" destId="{EDD9E011-BB89-435C-9DF8-D9B2AA34A514}" srcOrd="0" destOrd="0" presId="urn:microsoft.com/office/officeart/2005/8/layout/vList2"/>
    <dgm:cxn modelId="{AD3D7F26-643A-4735-A63C-5406B94B5B6F}" type="presOf" srcId="{4829E51E-927C-4ACB-BBB9-80783BF2A0C2}" destId="{488DED38-AA53-4DFC-B2E5-376ECABE4C72}" srcOrd="0" destOrd="0" presId="urn:microsoft.com/office/officeart/2005/8/layout/vList2"/>
    <dgm:cxn modelId="{F63FA72F-B80D-4701-9E58-D3FFA9867836}" type="presOf" srcId="{0F56D3FA-B207-42C4-9702-994F423A5A58}" destId="{9DB242D9-09E0-48A4-9737-003B82B860E4}" srcOrd="0" destOrd="0" presId="urn:microsoft.com/office/officeart/2005/8/layout/vList2"/>
    <dgm:cxn modelId="{C635552E-4D1E-416E-80D0-6F795B94F667}" srcId="{24A130D8-41BB-4CD4-A49C-5DD89939ECA0}" destId="{D0B3E8E4-53D4-4C89-A9CB-F3420A09124D}" srcOrd="1" destOrd="0" parTransId="{A9753342-318D-433A-A9BC-FB53540C3103}" sibTransId="{0607C908-DD68-48EF-8652-833EFF5594D1}"/>
    <dgm:cxn modelId="{43B3DEC7-1CDF-4678-B70A-05CC19E6942A}" srcId="{0F56D3FA-B207-42C4-9702-994F423A5A58}" destId="{24A130D8-41BB-4CD4-A49C-5DD89939ECA0}" srcOrd="0" destOrd="0" parTransId="{DFCF63B4-A457-4E16-BA14-8EFC64B27CFF}" sibTransId="{E2A92DC0-8405-4428-A866-248F2CE13F89}"/>
    <dgm:cxn modelId="{7C1921E4-FE66-4352-A875-3CFF4F61D570}" type="presOf" srcId="{EB6EC937-08FA-42F6-A3D5-EF9CE3B56AA1}" destId="{488DED38-AA53-4DFC-B2E5-376ECABE4C72}" srcOrd="0" destOrd="2" presId="urn:microsoft.com/office/officeart/2005/8/layout/vList2"/>
    <dgm:cxn modelId="{F4ADF39C-EA7B-487A-8D50-DDD5062842A6}" srcId="{24A130D8-41BB-4CD4-A49C-5DD89939ECA0}" destId="{EB6EC937-08FA-42F6-A3D5-EF9CE3B56AA1}" srcOrd="2" destOrd="0" parTransId="{588671A5-3E33-492F-BA62-BB69DC6D642B}" sibTransId="{93DFA1B2-C27C-4E04-BD2F-1377E70BB69C}"/>
    <dgm:cxn modelId="{7616009C-45AE-4A8F-8778-035380C675E6}" type="presOf" srcId="{D0B3E8E4-53D4-4C89-A9CB-F3420A09124D}" destId="{488DED38-AA53-4DFC-B2E5-376ECABE4C72}" srcOrd="0" destOrd="1" presId="urn:microsoft.com/office/officeart/2005/8/layout/vList2"/>
    <dgm:cxn modelId="{FBB270E7-073D-4B16-B9BC-945BED44C5B8}" srcId="{24A130D8-41BB-4CD4-A49C-5DD89939ECA0}" destId="{4829E51E-927C-4ACB-BBB9-80783BF2A0C2}" srcOrd="0" destOrd="0" parTransId="{5A739761-0CB0-4769-A8AF-F529EA6912BE}" sibTransId="{CE47DB0C-54D6-414D-90C7-D2BAFD5A5105}"/>
    <dgm:cxn modelId="{53EC3D1D-DECC-40FB-80AB-32A995858D5E}" type="presParOf" srcId="{9DB242D9-09E0-48A4-9737-003B82B860E4}" destId="{EDD9E011-BB89-435C-9DF8-D9B2AA34A514}" srcOrd="0" destOrd="0" presId="urn:microsoft.com/office/officeart/2005/8/layout/vList2"/>
    <dgm:cxn modelId="{9DDA12CE-E2C0-4A12-BD48-0C1C4191D738}" type="presParOf" srcId="{9DB242D9-09E0-48A4-9737-003B82B860E4}" destId="{488DED38-AA53-4DFC-B2E5-376ECABE4C72}" srcOrd="1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B095-312C-4A4D-A258-569206EDFC28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0D91-B4FB-4808-8DAF-F22889D1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B095-312C-4A4D-A258-569206EDFC28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0D91-B4FB-4808-8DAF-F22889D1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B095-312C-4A4D-A258-569206EDFC28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0D91-B4FB-4808-8DAF-F22889D1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B095-312C-4A4D-A258-569206EDFC28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0D91-B4FB-4808-8DAF-F22889D1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B095-312C-4A4D-A258-569206EDFC28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0D91-B4FB-4808-8DAF-F22889D1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B095-312C-4A4D-A258-569206EDFC28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0D91-B4FB-4808-8DAF-F22889D1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B095-312C-4A4D-A258-569206EDFC28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0D91-B4FB-4808-8DAF-F22889D1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B095-312C-4A4D-A258-569206EDFC28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0D91-B4FB-4808-8DAF-F22889D1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B095-312C-4A4D-A258-569206EDFC28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0D91-B4FB-4808-8DAF-F22889D1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B095-312C-4A4D-A258-569206EDFC28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0D91-B4FB-4808-8DAF-F22889D1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B095-312C-4A4D-A258-569206EDFC28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0D91-B4FB-4808-8DAF-F22889D1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9B095-312C-4A4D-A258-569206EDFC28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E0D91-B4FB-4808-8DAF-F22889D1C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Inventori dan pemetaan informasi guna lahan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program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Skala</a:t>
            </a:r>
            <a:endParaRPr lang="en-US" dirty="0" smtClean="0"/>
          </a:p>
          <a:p>
            <a:r>
              <a:rPr lang="en-US" dirty="0" smtClean="0"/>
              <a:t>Unit </a:t>
            </a:r>
            <a:r>
              <a:rPr lang="en-US" dirty="0" err="1" smtClean="0"/>
              <a:t>perencanaan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Akuisisi (memperoleh) data guna lahan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Melakukan survey baseline dari land use eksisting </a:t>
            </a:r>
            <a:r>
              <a:rPr lang="id-ID" dirty="0" smtClean="0">
                <a:sym typeface="Wingdings" pitchFamily="2" charset="2"/>
              </a:rPr>
              <a:t> cek perubahan2nya</a:t>
            </a:r>
          </a:p>
          <a:p>
            <a:r>
              <a:rPr lang="id-ID" dirty="0" smtClean="0">
                <a:sym typeface="Wingdings" pitchFamily="2" charset="2"/>
              </a:rPr>
              <a:t>Monitoring dan updating secara teratur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Akuisisi (memperoleh) data guna lahan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Data dapat diperoleh dengan foto udara atau citra satelit dengan dengan </a:t>
            </a:r>
            <a:r>
              <a:rPr lang="id-ID" u="sng" dirty="0" smtClean="0"/>
              <a:t>peninjauan ke lapangan</a:t>
            </a:r>
            <a:r>
              <a:rPr lang="id-ID" dirty="0" smtClean="0"/>
              <a:t> untuk “gound truthing”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09600" y="914400"/>
          <a:ext cx="8153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09600" y="914400"/>
          <a:ext cx="8153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609600" y="914400"/>
          <a:ext cx="8153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609600" y="914400"/>
          <a:ext cx="8153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226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Inventori dan pemetaan informasi guna lahan</vt:lpstr>
      <vt:lpstr>Dalam penetapan program informasi guna lahan, perlu ditetapkan</vt:lpstr>
      <vt:lpstr>Akuisisi (memperoleh) data guna lahan</vt:lpstr>
      <vt:lpstr>Akuisisi (memperoleh) data guna lahan</vt:lpstr>
      <vt:lpstr>Slide 5</vt:lpstr>
      <vt:lpstr>Slide 6</vt:lpstr>
      <vt:lpstr>Slide 7</vt:lpstr>
      <vt:lpstr>Slide 8</vt:lpstr>
      <vt:lpstr>Slide 9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Inventori dan pemetaan informasi guna lahan</dc:title>
  <dc:creator>Universitas Komputer Indonesia</dc:creator>
  <cp:lastModifiedBy>Universitas Komputer Indonesia</cp:lastModifiedBy>
  <cp:revision>12</cp:revision>
  <dcterms:created xsi:type="dcterms:W3CDTF">2008-04-29T11:58:23Z</dcterms:created>
  <dcterms:modified xsi:type="dcterms:W3CDTF">2008-04-30T01:07:52Z</dcterms:modified>
</cp:coreProperties>
</file>