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2" r:id="rId17"/>
    <p:sldId id="273" r:id="rId18"/>
    <p:sldId id="271"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C46660-EECC-4BD6-B20F-D77117EFD331}" type="datetimeFigureOut">
              <a:rPr lang="en-US" smtClean="0"/>
              <a:t>5/25/2009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46660-EECC-4BD6-B20F-D77117EFD331}" type="datetimeFigureOut">
              <a:rPr lang="en-US" smtClean="0"/>
              <a:t>5/25/2009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46660-EECC-4BD6-B20F-D77117EFD331}" type="datetimeFigureOut">
              <a:rPr lang="en-US" smtClean="0"/>
              <a:t>5/25/2009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46660-EECC-4BD6-B20F-D77117EFD331}" type="datetimeFigureOut">
              <a:rPr lang="en-US" smtClean="0"/>
              <a:t>5/25/2009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C46660-EECC-4BD6-B20F-D77117EFD331}" type="datetimeFigureOut">
              <a:rPr lang="en-US" smtClean="0"/>
              <a:t>5/25/2009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C46660-EECC-4BD6-B20F-D77117EFD331}" type="datetimeFigureOut">
              <a:rPr lang="en-US" smtClean="0"/>
              <a:t>5/25/2009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C46660-EECC-4BD6-B20F-D77117EFD331}" type="datetimeFigureOut">
              <a:rPr lang="en-US" smtClean="0"/>
              <a:t>5/25/2009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C46660-EECC-4BD6-B20F-D77117EFD331}" type="datetimeFigureOut">
              <a:rPr lang="en-US" smtClean="0"/>
              <a:t>5/25/2009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46660-EECC-4BD6-B20F-D77117EFD331}" type="datetimeFigureOut">
              <a:rPr lang="en-US" smtClean="0"/>
              <a:t>5/25/2009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46660-EECC-4BD6-B20F-D77117EFD331}" type="datetimeFigureOut">
              <a:rPr lang="en-US" smtClean="0"/>
              <a:t>5/25/2009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46660-EECC-4BD6-B20F-D77117EFD331}" type="datetimeFigureOut">
              <a:rPr lang="en-US" smtClean="0"/>
              <a:t>5/25/2009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A2B05-0739-4578-B8F8-643437DABC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46660-EECC-4BD6-B20F-D77117EFD331}" type="datetimeFigureOut">
              <a:rPr lang="en-US" smtClean="0"/>
              <a:t>5/25/2009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A2B05-0739-4578-B8F8-643437DABC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Manipulasi</a:t>
            </a:r>
            <a:r>
              <a:rPr lang="en-US" dirty="0" smtClean="0"/>
              <a:t> Tree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Skewed Binary Tree</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Binary tree yang </a:t>
            </a:r>
            <a:r>
              <a:rPr lang="en-US" dirty="0" err="1" smtClean="0"/>
              <a:t>semua</a:t>
            </a:r>
            <a:r>
              <a:rPr lang="en-US" dirty="0" smtClean="0"/>
              <a:t> </a:t>
            </a:r>
            <a:r>
              <a:rPr lang="en-US" dirty="0" err="1" smtClean="0"/>
              <a:t>nodenya</a:t>
            </a:r>
            <a:r>
              <a:rPr lang="en-US" dirty="0" smtClean="0"/>
              <a:t> (</a:t>
            </a:r>
            <a:r>
              <a:rPr lang="en-US" dirty="0" err="1" smtClean="0"/>
              <a:t>kecuali</a:t>
            </a:r>
            <a:r>
              <a:rPr lang="en-US" dirty="0" smtClean="0"/>
              <a:t> leaf) </a:t>
            </a:r>
            <a:r>
              <a:rPr lang="en-US" dirty="0" err="1" smtClean="0"/>
              <a:t>hanya</a:t>
            </a:r>
            <a:r>
              <a:rPr lang="en-US" dirty="0" smtClean="0"/>
              <a:t> </a:t>
            </a:r>
            <a:r>
              <a:rPr lang="en-US" dirty="0" err="1" smtClean="0"/>
              <a:t>memiliki</a:t>
            </a:r>
            <a:r>
              <a:rPr lang="en-US" dirty="0" smtClean="0"/>
              <a:t> </a:t>
            </a:r>
            <a:r>
              <a:rPr lang="en-US" dirty="0" err="1" smtClean="0"/>
              <a:t>satu</a:t>
            </a:r>
            <a:r>
              <a:rPr lang="en-US" dirty="0" smtClean="0"/>
              <a:t> </a:t>
            </a:r>
            <a:r>
              <a:rPr lang="en-US" dirty="0" err="1" smtClean="0"/>
              <a:t>anak</a:t>
            </a:r>
            <a:endParaRPr lang="en-US" dirty="0"/>
          </a:p>
        </p:txBody>
      </p:sp>
      <p:pic>
        <p:nvPicPr>
          <p:cNvPr id="4098" name="Picture 2"/>
          <p:cNvPicPr>
            <a:picLocks noChangeAspect="1" noChangeArrowheads="1"/>
          </p:cNvPicPr>
          <p:nvPr/>
        </p:nvPicPr>
        <p:blipFill>
          <a:blip r:embed="rId2"/>
          <a:srcRect/>
          <a:stretch>
            <a:fillRect/>
          </a:stretch>
        </p:blipFill>
        <p:spPr bwMode="auto">
          <a:xfrm>
            <a:off x="1371600" y="2971800"/>
            <a:ext cx="6479481" cy="25146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Node </a:t>
            </a:r>
            <a:r>
              <a:rPr lang="en-US" dirty="0" err="1" smtClean="0"/>
              <a:t>pada</a:t>
            </a:r>
            <a:r>
              <a:rPr lang="en-US" dirty="0" smtClean="0"/>
              <a:t> Binary Tree</a:t>
            </a:r>
            <a:endParaRPr lang="en-US" dirty="0"/>
          </a:p>
        </p:txBody>
      </p:sp>
      <p:sp>
        <p:nvSpPr>
          <p:cNvPr id="3" name="Content Placeholder 2"/>
          <p:cNvSpPr>
            <a:spLocks noGrp="1"/>
          </p:cNvSpPr>
          <p:nvPr>
            <p:ph idx="1"/>
          </p:nvPr>
        </p:nvSpPr>
        <p:spPr>
          <a:xfrm>
            <a:off x="457200" y="1600201"/>
            <a:ext cx="7772400" cy="1447800"/>
          </a:xfrm>
        </p:spPr>
        <p:txBody>
          <a:bodyPr>
            <a:normAutofit lnSpcReduction="10000"/>
          </a:bodyPr>
          <a:lstStyle/>
          <a:p>
            <a:pPr algn="just"/>
            <a:r>
              <a:rPr kumimoji="0" lang="en-US" sz="2800" dirty="0" err="1" smtClean="0"/>
              <a:t>Jumlah</a:t>
            </a:r>
            <a:r>
              <a:rPr kumimoji="0" lang="en-US" sz="2800" dirty="0" smtClean="0"/>
              <a:t> </a:t>
            </a:r>
            <a:r>
              <a:rPr kumimoji="0" lang="en-US" sz="2800" dirty="0" err="1" smtClean="0"/>
              <a:t>maksimum</a:t>
            </a:r>
            <a:r>
              <a:rPr kumimoji="0" lang="en-US" sz="2800" dirty="0" smtClean="0"/>
              <a:t> node </a:t>
            </a:r>
            <a:r>
              <a:rPr kumimoji="0" lang="en-US" sz="2800" dirty="0" err="1" smtClean="0"/>
              <a:t>pada</a:t>
            </a:r>
            <a:r>
              <a:rPr kumimoji="0" lang="en-US" sz="2800" dirty="0" smtClean="0"/>
              <a:t> </a:t>
            </a:r>
            <a:r>
              <a:rPr kumimoji="0" lang="en-US" sz="2800" dirty="0" err="1" smtClean="0"/>
              <a:t>setiap</a:t>
            </a:r>
            <a:r>
              <a:rPr kumimoji="0" lang="en-US" sz="2800" dirty="0" smtClean="0"/>
              <a:t> </a:t>
            </a:r>
            <a:r>
              <a:rPr kumimoji="0" lang="en-US" sz="2800" dirty="0" err="1" smtClean="0"/>
              <a:t>tingkat</a:t>
            </a:r>
            <a:r>
              <a:rPr kumimoji="0" lang="en-US" sz="2800" dirty="0" smtClean="0"/>
              <a:t> </a:t>
            </a:r>
            <a:r>
              <a:rPr kumimoji="0" lang="en-US" sz="2800" dirty="0" err="1" smtClean="0"/>
              <a:t>adalah</a:t>
            </a:r>
            <a:r>
              <a:rPr kumimoji="0" lang="en-US" sz="2800" dirty="0" smtClean="0"/>
              <a:t> 2</a:t>
            </a:r>
            <a:r>
              <a:rPr kumimoji="0" lang="en-US" sz="2800" baseline="30000" dirty="0" smtClean="0"/>
              <a:t>n</a:t>
            </a:r>
            <a:endParaRPr lang="en-US" sz="2800" baseline="30000" dirty="0" smtClean="0"/>
          </a:p>
          <a:p>
            <a:pPr algn="just"/>
            <a:r>
              <a:rPr lang="en-US" sz="2800" dirty="0" smtClean="0"/>
              <a:t>Node </a:t>
            </a:r>
            <a:r>
              <a:rPr lang="en-US" sz="2800" dirty="0" err="1" smtClean="0"/>
              <a:t>pada</a:t>
            </a:r>
            <a:r>
              <a:rPr lang="en-US" sz="2800" dirty="0" smtClean="0"/>
              <a:t> binary tree </a:t>
            </a:r>
            <a:r>
              <a:rPr lang="en-US" sz="2800" dirty="0" err="1" smtClean="0"/>
              <a:t>maksimum</a:t>
            </a:r>
            <a:r>
              <a:rPr lang="en-US" sz="2800" dirty="0" smtClean="0"/>
              <a:t> </a:t>
            </a:r>
            <a:r>
              <a:rPr lang="en-US" sz="2800" dirty="0" err="1" smtClean="0"/>
              <a:t>berjumlah</a:t>
            </a:r>
            <a:r>
              <a:rPr lang="en-US" sz="2800" dirty="0" smtClean="0"/>
              <a:t> 2</a:t>
            </a:r>
            <a:r>
              <a:rPr lang="en-US" sz="2800" baseline="30000" dirty="0" smtClean="0"/>
              <a:t>n</a:t>
            </a:r>
            <a:r>
              <a:rPr lang="en-US" sz="2800" dirty="0" smtClean="0"/>
              <a:t>-1</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Implementasi</a:t>
            </a:r>
            <a:r>
              <a:rPr lang="en-US" dirty="0" smtClean="0"/>
              <a:t> Tree</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t>Tree </a:t>
            </a:r>
            <a:r>
              <a:rPr lang="en-US" dirty="0" err="1" smtClean="0"/>
              <a:t>dapat</a:t>
            </a:r>
            <a:r>
              <a:rPr lang="en-US" dirty="0" smtClean="0"/>
              <a:t> </a:t>
            </a:r>
            <a:r>
              <a:rPr lang="en-US" dirty="0" err="1" smtClean="0"/>
              <a:t>dibuat</a:t>
            </a:r>
            <a:r>
              <a:rPr lang="en-US" dirty="0" smtClean="0"/>
              <a:t> </a:t>
            </a:r>
            <a:r>
              <a:rPr lang="en-US" dirty="0" err="1" smtClean="0"/>
              <a:t>dengan</a:t>
            </a:r>
            <a:r>
              <a:rPr lang="en-US" dirty="0" smtClean="0"/>
              <a:t> </a:t>
            </a:r>
            <a:r>
              <a:rPr lang="en-US" dirty="0" err="1" smtClean="0"/>
              <a:t>menggunakan</a:t>
            </a:r>
            <a:r>
              <a:rPr lang="en-US" dirty="0" smtClean="0"/>
              <a:t> linked list </a:t>
            </a:r>
            <a:r>
              <a:rPr lang="en-US" dirty="0" err="1" smtClean="0"/>
              <a:t>secara</a:t>
            </a:r>
            <a:r>
              <a:rPr lang="en-US" dirty="0" smtClean="0"/>
              <a:t> </a:t>
            </a:r>
            <a:r>
              <a:rPr lang="en-US" dirty="0" err="1" smtClean="0"/>
              <a:t>rekursif</a:t>
            </a:r>
            <a:r>
              <a:rPr lang="en-US" dirty="0" smtClean="0"/>
              <a:t>.</a:t>
            </a:r>
          </a:p>
          <a:p>
            <a:pPr>
              <a:lnSpc>
                <a:spcPct val="80000"/>
              </a:lnSpc>
            </a:pPr>
            <a:r>
              <a:rPr lang="en-US" dirty="0" smtClean="0"/>
              <a:t>Linked list yang </a:t>
            </a:r>
            <a:r>
              <a:rPr lang="en-US" dirty="0" err="1" smtClean="0"/>
              <a:t>digunakan</a:t>
            </a:r>
            <a:r>
              <a:rPr lang="en-US" dirty="0" smtClean="0"/>
              <a:t> </a:t>
            </a:r>
            <a:r>
              <a:rPr lang="en-US" dirty="0" err="1" smtClean="0"/>
              <a:t>adalah</a:t>
            </a:r>
            <a:r>
              <a:rPr lang="en-US" dirty="0" smtClean="0"/>
              <a:t> double linked list non circular</a:t>
            </a:r>
          </a:p>
          <a:p>
            <a:pPr>
              <a:lnSpc>
                <a:spcPct val="80000"/>
              </a:lnSpc>
            </a:pPr>
            <a:r>
              <a:rPr lang="en-US" dirty="0" smtClean="0"/>
              <a:t>Data yang </a:t>
            </a:r>
            <a:r>
              <a:rPr lang="en-US" dirty="0" err="1" smtClean="0"/>
              <a:t>pertama</a:t>
            </a:r>
            <a:r>
              <a:rPr lang="en-US" dirty="0" smtClean="0"/>
              <a:t> kali </a:t>
            </a:r>
            <a:r>
              <a:rPr lang="en-US" dirty="0" err="1" smtClean="0"/>
              <a:t>masuk</a:t>
            </a:r>
            <a:r>
              <a:rPr lang="en-US" dirty="0" smtClean="0"/>
              <a:t> </a:t>
            </a:r>
            <a:r>
              <a:rPr lang="en-US" dirty="0" err="1" smtClean="0"/>
              <a:t>akan</a:t>
            </a:r>
            <a:r>
              <a:rPr lang="en-US" dirty="0" smtClean="0"/>
              <a:t> </a:t>
            </a:r>
            <a:r>
              <a:rPr lang="en-US" dirty="0" err="1" smtClean="0"/>
              <a:t>menjadi</a:t>
            </a:r>
            <a:r>
              <a:rPr lang="en-US" dirty="0" smtClean="0"/>
              <a:t> node root.</a:t>
            </a:r>
          </a:p>
          <a:p>
            <a:pPr>
              <a:lnSpc>
                <a:spcPct val="80000"/>
              </a:lnSpc>
            </a:pPr>
            <a:r>
              <a:rPr lang="en-US" dirty="0" smtClean="0"/>
              <a:t>Data yang </a:t>
            </a:r>
            <a:r>
              <a:rPr lang="en-US" dirty="0" err="1" smtClean="0"/>
              <a:t>lebih</a:t>
            </a:r>
            <a:r>
              <a:rPr lang="en-US" dirty="0" smtClean="0"/>
              <a:t> </a:t>
            </a:r>
            <a:r>
              <a:rPr lang="en-US" dirty="0" err="1" smtClean="0"/>
              <a:t>kecil</a:t>
            </a:r>
            <a:r>
              <a:rPr lang="en-US" dirty="0" smtClean="0"/>
              <a:t> </a:t>
            </a:r>
            <a:r>
              <a:rPr lang="en-US" dirty="0" err="1" smtClean="0"/>
              <a:t>dari</a:t>
            </a:r>
            <a:r>
              <a:rPr lang="en-US" dirty="0" smtClean="0"/>
              <a:t> data node root </a:t>
            </a:r>
            <a:r>
              <a:rPr lang="en-US" dirty="0" err="1" smtClean="0"/>
              <a:t>akan</a:t>
            </a:r>
            <a:r>
              <a:rPr lang="en-US" dirty="0" smtClean="0"/>
              <a:t> </a:t>
            </a:r>
            <a:r>
              <a:rPr lang="en-US" dirty="0" err="1" smtClean="0"/>
              <a:t>masuk</a:t>
            </a:r>
            <a:r>
              <a:rPr lang="en-US" dirty="0" smtClean="0"/>
              <a:t> </a:t>
            </a:r>
            <a:r>
              <a:rPr lang="en-US" dirty="0" err="1" smtClean="0"/>
              <a:t>dan</a:t>
            </a:r>
            <a:r>
              <a:rPr lang="en-US" dirty="0" smtClean="0"/>
              <a:t> </a:t>
            </a:r>
            <a:r>
              <a:rPr lang="en-US" dirty="0" err="1" smtClean="0"/>
              <a:t>menempati</a:t>
            </a:r>
            <a:r>
              <a:rPr lang="en-US" dirty="0" smtClean="0"/>
              <a:t> node </a:t>
            </a:r>
            <a:r>
              <a:rPr lang="en-US" dirty="0" err="1" smtClean="0"/>
              <a:t>kiri</a:t>
            </a:r>
            <a:r>
              <a:rPr lang="en-US" dirty="0" smtClean="0"/>
              <a:t> </a:t>
            </a:r>
            <a:r>
              <a:rPr lang="en-US" dirty="0" err="1" smtClean="0"/>
              <a:t>dari</a:t>
            </a:r>
            <a:r>
              <a:rPr lang="en-US" dirty="0" smtClean="0"/>
              <a:t> node root, </a:t>
            </a:r>
            <a:r>
              <a:rPr lang="en-US" dirty="0" err="1" smtClean="0"/>
              <a:t>sedangkan</a:t>
            </a:r>
            <a:r>
              <a:rPr lang="en-US" dirty="0" smtClean="0"/>
              <a:t> </a:t>
            </a:r>
            <a:r>
              <a:rPr lang="en-US" dirty="0" err="1" smtClean="0"/>
              <a:t>jika</a:t>
            </a:r>
            <a:r>
              <a:rPr lang="en-US" dirty="0" smtClean="0"/>
              <a:t> </a:t>
            </a:r>
            <a:r>
              <a:rPr lang="en-US" dirty="0" err="1" smtClean="0"/>
              <a:t>lebih</a:t>
            </a:r>
            <a:r>
              <a:rPr lang="en-US" dirty="0" smtClean="0"/>
              <a:t> </a:t>
            </a:r>
            <a:r>
              <a:rPr lang="en-US" dirty="0" err="1" smtClean="0"/>
              <a:t>besar</a:t>
            </a:r>
            <a:r>
              <a:rPr lang="en-US" dirty="0" smtClean="0"/>
              <a:t> </a:t>
            </a:r>
            <a:r>
              <a:rPr lang="en-US" dirty="0" err="1" smtClean="0"/>
              <a:t>dari</a:t>
            </a:r>
            <a:r>
              <a:rPr lang="en-US" dirty="0" smtClean="0"/>
              <a:t> data node root, </a:t>
            </a:r>
            <a:r>
              <a:rPr lang="en-US" dirty="0" err="1" smtClean="0"/>
              <a:t>akan</a:t>
            </a:r>
            <a:r>
              <a:rPr lang="en-US" dirty="0" smtClean="0"/>
              <a:t> </a:t>
            </a:r>
            <a:r>
              <a:rPr lang="en-US" dirty="0" err="1" smtClean="0"/>
              <a:t>masuk</a:t>
            </a:r>
            <a:r>
              <a:rPr lang="en-US" dirty="0" smtClean="0"/>
              <a:t> </a:t>
            </a:r>
            <a:r>
              <a:rPr lang="en-US" dirty="0" err="1" smtClean="0"/>
              <a:t>dan</a:t>
            </a:r>
            <a:r>
              <a:rPr lang="en-US" dirty="0" smtClean="0"/>
              <a:t> </a:t>
            </a:r>
            <a:r>
              <a:rPr lang="en-US" dirty="0" err="1" smtClean="0"/>
              <a:t>menempati</a:t>
            </a:r>
            <a:r>
              <a:rPr lang="en-US" dirty="0" smtClean="0"/>
              <a:t> node </a:t>
            </a:r>
            <a:r>
              <a:rPr lang="en-US" dirty="0" err="1" smtClean="0"/>
              <a:t>di</a:t>
            </a:r>
            <a:r>
              <a:rPr lang="en-US" dirty="0" smtClean="0"/>
              <a:t> </a:t>
            </a:r>
            <a:r>
              <a:rPr lang="en-US" dirty="0" err="1" smtClean="0"/>
              <a:t>sebelah</a:t>
            </a:r>
            <a:r>
              <a:rPr lang="en-US" dirty="0" smtClean="0"/>
              <a:t> </a:t>
            </a:r>
            <a:r>
              <a:rPr lang="en-US" dirty="0" err="1" smtClean="0"/>
              <a:t>kanan</a:t>
            </a:r>
            <a:r>
              <a:rPr lang="en-US" dirty="0" smtClean="0"/>
              <a:t> node root.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noChangeArrowheads="1"/>
          </p:cNvPicPr>
          <p:nvPr/>
        </p:nvPicPr>
        <p:blipFill>
          <a:blip r:embed="rId2"/>
          <a:srcRect/>
          <a:stretch>
            <a:fillRect/>
          </a:stretch>
        </p:blipFill>
        <p:spPr>
          <a:xfrm>
            <a:off x="457200" y="1524000"/>
            <a:ext cx="8178800" cy="4572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Operasi</a:t>
            </a:r>
            <a:r>
              <a:rPr lang="en-US" dirty="0" smtClean="0"/>
              <a:t> – </a:t>
            </a:r>
            <a:r>
              <a:rPr lang="en-US" dirty="0" err="1" smtClean="0"/>
              <a:t>Operasi</a:t>
            </a:r>
            <a:r>
              <a:rPr lang="en-US" dirty="0" smtClean="0"/>
              <a:t> Tree</a:t>
            </a:r>
            <a:endParaRPr lang="en-US" dirty="0"/>
          </a:p>
        </p:txBody>
      </p:sp>
      <p:sp>
        <p:nvSpPr>
          <p:cNvPr id="3" name="Content Placeholder 2"/>
          <p:cNvSpPr>
            <a:spLocks noGrp="1"/>
          </p:cNvSpPr>
          <p:nvPr>
            <p:ph idx="1"/>
          </p:nvPr>
        </p:nvSpPr>
        <p:spPr/>
        <p:txBody>
          <a:bodyPr/>
          <a:lstStyle/>
          <a:p>
            <a:pPr>
              <a:lnSpc>
                <a:spcPct val="80000"/>
              </a:lnSpc>
            </a:pPr>
            <a:r>
              <a:rPr lang="en-US" sz="2800" dirty="0" smtClean="0"/>
              <a:t>Create: </a:t>
            </a:r>
            <a:r>
              <a:rPr lang="en-US" sz="2800" dirty="0" err="1" smtClean="0"/>
              <a:t>membentuk</a:t>
            </a:r>
            <a:r>
              <a:rPr lang="en-US" sz="2800" dirty="0" smtClean="0"/>
              <a:t> </a:t>
            </a:r>
            <a:r>
              <a:rPr lang="en-US" sz="2800" dirty="0" err="1" smtClean="0"/>
              <a:t>sebuah</a:t>
            </a:r>
            <a:r>
              <a:rPr lang="en-US" sz="2800" dirty="0" smtClean="0"/>
              <a:t> tree </a:t>
            </a:r>
            <a:r>
              <a:rPr lang="en-US" sz="2800" dirty="0" err="1" smtClean="0"/>
              <a:t>baru</a:t>
            </a:r>
            <a:r>
              <a:rPr lang="en-US" sz="2800" dirty="0" smtClean="0"/>
              <a:t> yang </a:t>
            </a:r>
            <a:r>
              <a:rPr lang="en-US" sz="2800" dirty="0" err="1" smtClean="0"/>
              <a:t>kosong</a:t>
            </a:r>
            <a:r>
              <a:rPr lang="en-US" sz="2800" dirty="0" smtClean="0"/>
              <a:t>.</a:t>
            </a:r>
          </a:p>
          <a:p>
            <a:pPr lvl="1">
              <a:lnSpc>
                <a:spcPct val="80000"/>
              </a:lnSpc>
              <a:buNone/>
            </a:pPr>
            <a:r>
              <a:rPr lang="en-US" sz="2400" dirty="0" err="1" smtClean="0">
                <a:latin typeface="Courier" pitchFamily="49" charset="0"/>
              </a:rPr>
              <a:t>pohon</a:t>
            </a:r>
            <a:r>
              <a:rPr lang="en-US" sz="2400" dirty="0" smtClean="0">
                <a:latin typeface="Courier" pitchFamily="49" charset="0"/>
              </a:rPr>
              <a:t> = NULL;</a:t>
            </a:r>
          </a:p>
          <a:p>
            <a:pPr>
              <a:lnSpc>
                <a:spcPct val="80000"/>
              </a:lnSpc>
            </a:pPr>
            <a:r>
              <a:rPr lang="en-US" sz="2800" dirty="0" smtClean="0"/>
              <a:t>Clear: </a:t>
            </a:r>
            <a:r>
              <a:rPr lang="en-US" sz="2800" dirty="0" err="1" smtClean="0"/>
              <a:t>menghapus</a:t>
            </a:r>
            <a:r>
              <a:rPr lang="en-US" sz="2800" dirty="0" smtClean="0"/>
              <a:t> </a:t>
            </a:r>
            <a:r>
              <a:rPr lang="en-US" sz="2800" dirty="0" err="1" smtClean="0"/>
              <a:t>semua</a:t>
            </a:r>
            <a:r>
              <a:rPr lang="en-US" sz="2800" dirty="0" smtClean="0"/>
              <a:t> </a:t>
            </a:r>
            <a:r>
              <a:rPr lang="en-US" sz="2800" dirty="0" err="1" smtClean="0"/>
              <a:t>elemen</a:t>
            </a:r>
            <a:r>
              <a:rPr lang="en-US" sz="2800" dirty="0" smtClean="0"/>
              <a:t> tree.</a:t>
            </a:r>
          </a:p>
          <a:p>
            <a:pPr lvl="1">
              <a:lnSpc>
                <a:spcPct val="80000"/>
              </a:lnSpc>
              <a:buNone/>
            </a:pPr>
            <a:r>
              <a:rPr lang="en-US" sz="2400" dirty="0" err="1" smtClean="0">
                <a:latin typeface="Courier" pitchFamily="49" charset="0"/>
              </a:rPr>
              <a:t>pohon</a:t>
            </a:r>
            <a:r>
              <a:rPr lang="en-US" sz="2400" dirty="0" smtClean="0">
                <a:latin typeface="Courier" pitchFamily="49" charset="0"/>
              </a:rPr>
              <a:t> = NULL;</a:t>
            </a:r>
          </a:p>
          <a:p>
            <a:pPr>
              <a:lnSpc>
                <a:spcPct val="80000"/>
              </a:lnSpc>
            </a:pPr>
            <a:r>
              <a:rPr lang="en-US" sz="2800" dirty="0" smtClean="0"/>
              <a:t>Empty: </a:t>
            </a:r>
            <a:r>
              <a:rPr lang="en-US" sz="2800" dirty="0" err="1" smtClean="0"/>
              <a:t>mengetahui</a:t>
            </a:r>
            <a:r>
              <a:rPr lang="en-US" sz="2800" dirty="0" smtClean="0"/>
              <a:t> </a:t>
            </a:r>
            <a:r>
              <a:rPr lang="en-US" sz="2800" dirty="0" err="1" smtClean="0"/>
              <a:t>apakah</a:t>
            </a:r>
            <a:r>
              <a:rPr lang="en-US" sz="2800" dirty="0" smtClean="0"/>
              <a:t> tree </a:t>
            </a:r>
            <a:r>
              <a:rPr lang="en-US" sz="2800" dirty="0" err="1" smtClean="0"/>
              <a:t>kosong</a:t>
            </a:r>
            <a:r>
              <a:rPr lang="en-US" sz="2800" dirty="0" smtClean="0"/>
              <a:t> </a:t>
            </a:r>
            <a:r>
              <a:rPr lang="en-US" sz="2800" dirty="0" err="1" smtClean="0"/>
              <a:t>atau</a:t>
            </a:r>
            <a:r>
              <a:rPr lang="en-US" sz="2800" dirty="0" smtClean="0"/>
              <a:t> </a:t>
            </a:r>
            <a:r>
              <a:rPr lang="en-US" sz="2800" dirty="0" err="1" smtClean="0"/>
              <a:t>tidak</a:t>
            </a:r>
            <a:endParaRPr lang="en-US" sz="2800" dirty="0" smtClean="0"/>
          </a:p>
          <a:p>
            <a:pPr lvl="1">
              <a:lnSpc>
                <a:spcPct val="80000"/>
              </a:lnSpc>
              <a:buNone/>
            </a:pPr>
            <a:r>
              <a:rPr lang="en-US" sz="2400" dirty="0" err="1" smtClean="0">
                <a:latin typeface="Courier" pitchFamily="49" charset="0"/>
              </a:rPr>
              <a:t>int</a:t>
            </a:r>
            <a:r>
              <a:rPr lang="en-US" sz="2400" dirty="0" smtClean="0">
                <a:latin typeface="Courier" pitchFamily="49" charset="0"/>
              </a:rPr>
              <a:t> </a:t>
            </a:r>
            <a:r>
              <a:rPr lang="en-US" sz="2400" dirty="0" err="1" smtClean="0">
                <a:latin typeface="Courier" pitchFamily="49" charset="0"/>
              </a:rPr>
              <a:t>isEmpty</a:t>
            </a:r>
            <a:r>
              <a:rPr lang="en-US" sz="2400" dirty="0" smtClean="0">
                <a:latin typeface="Courier" pitchFamily="49" charset="0"/>
              </a:rPr>
              <a:t>(Tree *</a:t>
            </a:r>
            <a:r>
              <a:rPr lang="en-US" sz="2400" dirty="0" err="1" smtClean="0">
                <a:latin typeface="Courier" pitchFamily="49" charset="0"/>
              </a:rPr>
              <a:t>pohon</a:t>
            </a:r>
            <a:r>
              <a:rPr lang="en-US" sz="2400" dirty="0" smtClean="0">
                <a:latin typeface="Courier" pitchFamily="49" charset="0"/>
              </a:rPr>
              <a:t>)</a:t>
            </a:r>
          </a:p>
          <a:p>
            <a:pPr lvl="1">
              <a:lnSpc>
                <a:spcPct val="80000"/>
              </a:lnSpc>
              <a:buNone/>
            </a:pPr>
            <a:r>
              <a:rPr lang="en-US" sz="2400" dirty="0" smtClean="0">
                <a:latin typeface="Courier" pitchFamily="49" charset="0"/>
              </a:rPr>
              <a:t>{</a:t>
            </a:r>
          </a:p>
          <a:p>
            <a:pPr lvl="2">
              <a:lnSpc>
                <a:spcPct val="80000"/>
              </a:lnSpc>
              <a:buNone/>
            </a:pPr>
            <a:r>
              <a:rPr lang="en-US" sz="2000" dirty="0" smtClean="0">
                <a:latin typeface="Courier" pitchFamily="49" charset="0"/>
              </a:rPr>
              <a:t>if(</a:t>
            </a:r>
            <a:r>
              <a:rPr lang="en-US" sz="2000" dirty="0" err="1" smtClean="0">
                <a:latin typeface="Courier" pitchFamily="49" charset="0"/>
              </a:rPr>
              <a:t>pohon</a:t>
            </a:r>
            <a:r>
              <a:rPr lang="en-US" sz="2000" dirty="0" smtClean="0">
                <a:latin typeface="Courier" pitchFamily="49" charset="0"/>
              </a:rPr>
              <a:t> == NULL) return 1; </a:t>
            </a:r>
          </a:p>
          <a:p>
            <a:pPr lvl="2">
              <a:lnSpc>
                <a:spcPct val="80000"/>
              </a:lnSpc>
              <a:buNone/>
            </a:pPr>
            <a:r>
              <a:rPr lang="en-US" sz="2000" dirty="0" smtClean="0">
                <a:latin typeface="Courier" pitchFamily="49" charset="0"/>
              </a:rPr>
              <a:t>else return 0;</a:t>
            </a:r>
          </a:p>
          <a:p>
            <a:pPr lvl="1">
              <a:lnSpc>
                <a:spcPct val="80000"/>
              </a:lnSpc>
              <a:buNone/>
            </a:pPr>
            <a:r>
              <a:rPr lang="en-US" sz="2400" dirty="0" smtClean="0">
                <a:latin typeface="Courier" pitchFamily="49" charset="0"/>
              </a:rPr>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Operasi</a:t>
            </a:r>
            <a:r>
              <a:rPr lang="en-US" dirty="0" smtClean="0"/>
              <a:t> – </a:t>
            </a:r>
            <a:r>
              <a:rPr lang="en-US" dirty="0" err="1" smtClean="0"/>
              <a:t>Operasi</a:t>
            </a:r>
            <a:r>
              <a:rPr lang="en-US" dirty="0" smtClean="0"/>
              <a:t> Tree</a:t>
            </a: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pPr>
            <a:r>
              <a:rPr lang="de-DE" b="1" dirty="0" smtClean="0"/>
              <a:t>Insert</a:t>
            </a:r>
            <a:r>
              <a:rPr lang="de-DE" dirty="0" smtClean="0"/>
              <a:t>: menambah node ke dalam Tree secara rekursif.  Jika data yang akan dimasukkan lebih besar daripada elemen root, maka akan diletakkan di node sebelah kanan, sebaliknya jika lebih kecil maka akan diletakkan di node sebelah kiri.  </a:t>
            </a:r>
            <a:r>
              <a:rPr lang="en-US" dirty="0" err="1" smtClean="0"/>
              <a:t>Untuk</a:t>
            </a:r>
            <a:r>
              <a:rPr lang="en-US" dirty="0" smtClean="0"/>
              <a:t> data </a:t>
            </a:r>
            <a:r>
              <a:rPr lang="en-US" dirty="0" err="1" smtClean="0"/>
              <a:t>pertama</a:t>
            </a:r>
            <a:r>
              <a:rPr lang="en-US" dirty="0" smtClean="0"/>
              <a:t> </a:t>
            </a:r>
            <a:r>
              <a:rPr lang="en-US" dirty="0" err="1" smtClean="0"/>
              <a:t>akan</a:t>
            </a:r>
            <a:r>
              <a:rPr lang="en-US" dirty="0" smtClean="0"/>
              <a:t> </a:t>
            </a:r>
            <a:r>
              <a:rPr lang="en-US" dirty="0" err="1" smtClean="0"/>
              <a:t>menjadi</a:t>
            </a:r>
            <a:r>
              <a:rPr lang="en-US" dirty="0" smtClean="0"/>
              <a:t> </a:t>
            </a:r>
            <a:r>
              <a:rPr lang="en-US" dirty="0" err="1" smtClean="0"/>
              <a:t>elemen</a:t>
            </a:r>
            <a:r>
              <a:rPr lang="en-US" dirty="0" smtClean="0"/>
              <a:t> root.</a:t>
            </a:r>
          </a:p>
          <a:p>
            <a:pPr>
              <a:lnSpc>
                <a:spcPct val="80000"/>
              </a:lnSpc>
            </a:pPr>
            <a:r>
              <a:rPr lang="en-US" b="1" dirty="0" smtClean="0"/>
              <a:t>Find</a:t>
            </a:r>
            <a:r>
              <a:rPr lang="en-US" dirty="0" smtClean="0"/>
              <a:t>: </a:t>
            </a:r>
            <a:r>
              <a:rPr lang="en-US" dirty="0" err="1" smtClean="0"/>
              <a:t>mencari</a:t>
            </a:r>
            <a:r>
              <a:rPr lang="en-US" dirty="0" smtClean="0"/>
              <a:t> node </a:t>
            </a:r>
            <a:r>
              <a:rPr lang="en-US" dirty="0" err="1" smtClean="0"/>
              <a:t>di</a:t>
            </a:r>
            <a:r>
              <a:rPr lang="en-US" dirty="0" smtClean="0"/>
              <a:t> </a:t>
            </a:r>
            <a:r>
              <a:rPr lang="en-US" dirty="0" err="1" smtClean="0"/>
              <a:t>dalam</a:t>
            </a:r>
            <a:r>
              <a:rPr lang="en-US" dirty="0" smtClean="0"/>
              <a:t> Tree </a:t>
            </a:r>
            <a:r>
              <a:rPr lang="en-US" dirty="0" err="1" smtClean="0"/>
              <a:t>secara</a:t>
            </a:r>
            <a:r>
              <a:rPr lang="en-US" dirty="0" smtClean="0"/>
              <a:t> </a:t>
            </a:r>
            <a:r>
              <a:rPr lang="en-US" dirty="0" err="1" smtClean="0"/>
              <a:t>rekursif</a:t>
            </a:r>
            <a:r>
              <a:rPr lang="en-US" dirty="0" smtClean="0"/>
              <a:t> </a:t>
            </a:r>
            <a:r>
              <a:rPr lang="en-US" dirty="0" err="1" smtClean="0"/>
              <a:t>sampai</a:t>
            </a:r>
            <a:r>
              <a:rPr lang="en-US" dirty="0" smtClean="0"/>
              <a:t> node </a:t>
            </a:r>
            <a:r>
              <a:rPr lang="en-US" dirty="0" err="1" smtClean="0"/>
              <a:t>tersebut</a:t>
            </a:r>
            <a:r>
              <a:rPr lang="en-US" dirty="0" smtClean="0"/>
              <a:t> </a:t>
            </a:r>
            <a:r>
              <a:rPr lang="en-US" dirty="0" err="1" smtClean="0"/>
              <a:t>ditemukan</a:t>
            </a:r>
            <a:r>
              <a:rPr lang="en-US" dirty="0" smtClean="0"/>
              <a:t> </a:t>
            </a:r>
            <a:r>
              <a:rPr lang="en-US" dirty="0" err="1" smtClean="0"/>
              <a:t>dengan</a:t>
            </a:r>
            <a:r>
              <a:rPr lang="en-US" dirty="0" smtClean="0"/>
              <a:t> </a:t>
            </a:r>
            <a:r>
              <a:rPr lang="en-US" dirty="0" err="1" smtClean="0"/>
              <a:t>menggunakan</a:t>
            </a:r>
            <a:r>
              <a:rPr lang="en-US" dirty="0" smtClean="0"/>
              <a:t> variable </a:t>
            </a:r>
            <a:r>
              <a:rPr lang="en-US" dirty="0" err="1" smtClean="0"/>
              <a:t>bantuan</a:t>
            </a:r>
            <a:r>
              <a:rPr lang="en-US" dirty="0" smtClean="0"/>
              <a:t> </a:t>
            </a:r>
            <a:r>
              <a:rPr lang="en-US" dirty="0" err="1" smtClean="0"/>
              <a:t>ketemu</a:t>
            </a:r>
            <a:r>
              <a:rPr lang="en-US" dirty="0" smtClean="0"/>
              <a:t>.  </a:t>
            </a:r>
            <a:r>
              <a:rPr lang="en-US" dirty="0" err="1" smtClean="0"/>
              <a:t>Syaratnya</a:t>
            </a:r>
            <a:r>
              <a:rPr lang="en-US" dirty="0" smtClean="0"/>
              <a:t> </a:t>
            </a:r>
            <a:r>
              <a:rPr lang="en-US" dirty="0" err="1" smtClean="0"/>
              <a:t>adalah</a:t>
            </a:r>
            <a:r>
              <a:rPr lang="en-US" dirty="0" smtClean="0"/>
              <a:t> tree </a:t>
            </a:r>
            <a:r>
              <a:rPr lang="en-US" dirty="0" err="1" smtClean="0"/>
              <a:t>tidak</a:t>
            </a:r>
            <a:r>
              <a:rPr lang="en-US" dirty="0" smtClean="0"/>
              <a:t> </a:t>
            </a:r>
            <a:r>
              <a:rPr lang="en-US" dirty="0" err="1" smtClean="0"/>
              <a:t>boleh</a:t>
            </a:r>
            <a:r>
              <a:rPr lang="en-US" dirty="0" smtClean="0"/>
              <a:t> </a:t>
            </a:r>
            <a:r>
              <a:rPr lang="en-US" dirty="0" err="1" smtClean="0"/>
              <a:t>kosong</a:t>
            </a:r>
            <a:r>
              <a:rPr lang="en-US" dirty="0" smtClean="0"/>
              <a:t>.</a:t>
            </a:r>
          </a:p>
          <a:p>
            <a:pPr>
              <a:lnSpc>
                <a:spcPct val="80000"/>
              </a:lnSpc>
            </a:pPr>
            <a:r>
              <a:rPr lang="en-US" b="1" dirty="0" smtClean="0"/>
              <a:t>Traverse</a:t>
            </a:r>
            <a:r>
              <a:rPr lang="en-US" dirty="0" smtClean="0"/>
              <a:t>: </a:t>
            </a:r>
            <a:r>
              <a:rPr lang="en-US" dirty="0" err="1" smtClean="0"/>
              <a:t>yaitu</a:t>
            </a:r>
            <a:r>
              <a:rPr lang="en-US" dirty="0" smtClean="0"/>
              <a:t> </a:t>
            </a:r>
            <a:r>
              <a:rPr lang="en-US" dirty="0" err="1" smtClean="0"/>
              <a:t>operasi</a:t>
            </a:r>
            <a:r>
              <a:rPr lang="en-US" dirty="0" smtClean="0"/>
              <a:t> </a:t>
            </a:r>
            <a:r>
              <a:rPr lang="en-US" dirty="0" err="1" smtClean="0"/>
              <a:t>kunjungan</a:t>
            </a:r>
            <a:r>
              <a:rPr lang="en-US" dirty="0" smtClean="0"/>
              <a:t> </a:t>
            </a:r>
            <a:r>
              <a:rPr lang="en-US" dirty="0" err="1" smtClean="0"/>
              <a:t>terhadap</a:t>
            </a:r>
            <a:r>
              <a:rPr lang="en-US" dirty="0" smtClean="0"/>
              <a:t> node-node </a:t>
            </a:r>
            <a:r>
              <a:rPr lang="en-US" dirty="0" err="1" smtClean="0"/>
              <a:t>dalam</a:t>
            </a:r>
            <a:r>
              <a:rPr lang="en-US" dirty="0" smtClean="0"/>
              <a:t> </a:t>
            </a:r>
            <a:r>
              <a:rPr lang="en-US" dirty="0" err="1" smtClean="0"/>
              <a:t>pohon</a:t>
            </a:r>
            <a:r>
              <a:rPr lang="en-US" dirty="0" smtClean="0"/>
              <a:t> </a:t>
            </a:r>
            <a:r>
              <a:rPr lang="en-US" dirty="0" err="1" smtClean="0"/>
              <a:t>dimana</a:t>
            </a:r>
            <a:r>
              <a:rPr lang="en-US" dirty="0" smtClean="0"/>
              <a:t> </a:t>
            </a:r>
            <a:r>
              <a:rPr lang="en-US" dirty="0" err="1" smtClean="0"/>
              <a:t>masing-masing</a:t>
            </a:r>
            <a:r>
              <a:rPr lang="en-US" dirty="0" smtClean="0"/>
              <a:t> node </a:t>
            </a:r>
            <a:r>
              <a:rPr lang="en-US" dirty="0" err="1" smtClean="0"/>
              <a:t>akan</a:t>
            </a:r>
            <a:r>
              <a:rPr lang="en-US" dirty="0" smtClean="0"/>
              <a:t> </a:t>
            </a:r>
            <a:r>
              <a:rPr lang="en-US" dirty="0" err="1" smtClean="0"/>
              <a:t>dikunjungi</a:t>
            </a:r>
            <a:r>
              <a:rPr lang="en-US" dirty="0" smtClean="0"/>
              <a:t> </a:t>
            </a:r>
            <a:r>
              <a:rPr lang="en-US" dirty="0" err="1" smtClean="0"/>
              <a:t>sekali</a:t>
            </a:r>
            <a:r>
              <a:rPr lang="en-US" dirty="0" smtClean="0"/>
              <a:t>.</a:t>
            </a:r>
          </a:p>
          <a:p>
            <a:pPr>
              <a:lnSpc>
                <a:spcPct val="80000"/>
              </a:lnSpc>
            </a:pPr>
            <a:r>
              <a:rPr lang="en-US" b="1" dirty="0" smtClean="0"/>
              <a:t>Count</a:t>
            </a:r>
            <a:r>
              <a:rPr lang="en-US" dirty="0" smtClean="0"/>
              <a:t>: </a:t>
            </a:r>
            <a:r>
              <a:rPr lang="en-US" dirty="0" err="1" smtClean="0"/>
              <a:t>menghitung</a:t>
            </a:r>
            <a:r>
              <a:rPr lang="en-US" dirty="0" smtClean="0"/>
              <a:t> </a:t>
            </a:r>
            <a:r>
              <a:rPr lang="en-US" dirty="0" err="1" smtClean="0"/>
              <a:t>jumlah</a:t>
            </a:r>
            <a:r>
              <a:rPr lang="en-US" dirty="0" smtClean="0"/>
              <a:t> node </a:t>
            </a:r>
            <a:r>
              <a:rPr lang="en-US" dirty="0" err="1" smtClean="0"/>
              <a:t>dalam</a:t>
            </a:r>
            <a:r>
              <a:rPr lang="en-US" dirty="0" smtClean="0"/>
              <a:t> Tree</a:t>
            </a:r>
          </a:p>
          <a:p>
            <a:pPr>
              <a:lnSpc>
                <a:spcPct val="80000"/>
              </a:lnSpc>
            </a:pPr>
            <a:r>
              <a:rPr lang="en-US" b="1" dirty="0" smtClean="0"/>
              <a:t>Height</a:t>
            </a:r>
            <a:r>
              <a:rPr lang="en-US" dirty="0" smtClean="0"/>
              <a:t> : </a:t>
            </a:r>
            <a:r>
              <a:rPr lang="en-US" dirty="0" err="1" smtClean="0"/>
              <a:t>mengetahui</a:t>
            </a:r>
            <a:r>
              <a:rPr lang="en-US" dirty="0" smtClean="0"/>
              <a:t> </a:t>
            </a:r>
            <a:r>
              <a:rPr lang="en-US" dirty="0" err="1" smtClean="0"/>
              <a:t>kedalaman</a:t>
            </a:r>
            <a:r>
              <a:rPr lang="en-US" dirty="0" smtClean="0"/>
              <a:t> </a:t>
            </a:r>
            <a:r>
              <a:rPr lang="en-US" dirty="0" err="1" smtClean="0"/>
              <a:t>sebuah</a:t>
            </a:r>
            <a:r>
              <a:rPr lang="en-US" dirty="0" smtClean="0"/>
              <a:t> Tree</a:t>
            </a:r>
          </a:p>
          <a:p>
            <a:pPr>
              <a:lnSpc>
                <a:spcPct val="80000"/>
              </a:lnSpc>
            </a:pPr>
            <a:r>
              <a:rPr lang="en-US" b="1" dirty="0" smtClean="0"/>
              <a:t>Find Min </a:t>
            </a:r>
            <a:r>
              <a:rPr lang="en-US" b="1" dirty="0" err="1" smtClean="0"/>
              <a:t>dan</a:t>
            </a:r>
            <a:r>
              <a:rPr lang="en-US" b="1" dirty="0" smtClean="0"/>
              <a:t> Find Max</a:t>
            </a:r>
            <a:r>
              <a:rPr lang="en-US" dirty="0" smtClean="0"/>
              <a:t> : </a:t>
            </a:r>
            <a:r>
              <a:rPr lang="en-US" dirty="0" err="1" smtClean="0"/>
              <a:t>mencari</a:t>
            </a:r>
            <a:r>
              <a:rPr lang="en-US" dirty="0" smtClean="0"/>
              <a:t> </a:t>
            </a:r>
            <a:r>
              <a:rPr lang="en-US" dirty="0" err="1" smtClean="0"/>
              <a:t>nilai</a:t>
            </a:r>
            <a:r>
              <a:rPr lang="en-US" dirty="0" smtClean="0"/>
              <a:t> </a:t>
            </a:r>
            <a:r>
              <a:rPr lang="en-US" dirty="0" err="1" smtClean="0"/>
              <a:t>terkecil</a:t>
            </a:r>
            <a:r>
              <a:rPr lang="en-US" dirty="0" smtClean="0"/>
              <a:t> </a:t>
            </a:r>
            <a:r>
              <a:rPr lang="en-US" dirty="0" err="1" smtClean="0"/>
              <a:t>dan</a:t>
            </a:r>
            <a:r>
              <a:rPr lang="en-US" dirty="0" smtClean="0"/>
              <a:t> </a:t>
            </a:r>
            <a:r>
              <a:rPr lang="en-US" dirty="0" err="1" smtClean="0"/>
              <a:t>terbesar</a:t>
            </a:r>
            <a:r>
              <a:rPr lang="en-US" dirty="0" smtClean="0"/>
              <a:t> </a:t>
            </a:r>
            <a:r>
              <a:rPr lang="en-US" dirty="0" err="1" smtClean="0"/>
              <a:t>pada</a:t>
            </a:r>
            <a:r>
              <a:rPr lang="en-US" dirty="0" smtClean="0"/>
              <a:t> Tree</a:t>
            </a:r>
          </a:p>
          <a:p>
            <a:pPr>
              <a:lnSpc>
                <a:spcPct val="80000"/>
              </a:lnSpc>
            </a:pPr>
            <a:r>
              <a:rPr lang="en-US" b="1" dirty="0" smtClean="0"/>
              <a:t>Child</a:t>
            </a:r>
            <a:r>
              <a:rPr lang="en-US" dirty="0" smtClean="0"/>
              <a:t> : </a:t>
            </a:r>
            <a:r>
              <a:rPr lang="en-US" dirty="0" err="1" smtClean="0"/>
              <a:t>mengetahui</a:t>
            </a:r>
            <a:r>
              <a:rPr lang="en-US" dirty="0" smtClean="0"/>
              <a:t> </a:t>
            </a:r>
            <a:r>
              <a:rPr lang="en-US" dirty="0" err="1" smtClean="0"/>
              <a:t>anak</a:t>
            </a:r>
            <a:r>
              <a:rPr lang="en-US" dirty="0" smtClean="0"/>
              <a:t> </a:t>
            </a:r>
            <a:r>
              <a:rPr lang="en-US" dirty="0" err="1" smtClean="0"/>
              <a:t>dari</a:t>
            </a:r>
            <a:r>
              <a:rPr lang="en-US" dirty="0" smtClean="0"/>
              <a:t> </a:t>
            </a:r>
            <a:r>
              <a:rPr lang="en-US" dirty="0" err="1" smtClean="0"/>
              <a:t>sebuah</a:t>
            </a:r>
            <a:r>
              <a:rPr lang="en-US" dirty="0" smtClean="0"/>
              <a:t> node (</a:t>
            </a:r>
            <a:r>
              <a:rPr lang="en-US" dirty="0" err="1" smtClean="0"/>
              <a:t>jika</a:t>
            </a:r>
            <a:r>
              <a:rPr lang="en-US" dirty="0" smtClean="0"/>
              <a:t> </a:t>
            </a:r>
            <a:r>
              <a:rPr lang="en-US" dirty="0" err="1" smtClean="0"/>
              <a:t>punya</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685800" y="1523999"/>
            <a:ext cx="3962400" cy="4800601"/>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5181600" y="2057400"/>
            <a:ext cx="3124200" cy="41910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a:srcRect/>
          <a:stretch>
            <a:fillRect/>
          </a:stretch>
        </p:blipFill>
        <p:spPr bwMode="auto">
          <a:xfrm>
            <a:off x="5334000" y="1752600"/>
            <a:ext cx="1447800" cy="2286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Insert </a:t>
            </a:r>
            <a:r>
              <a:rPr lang="en-US" dirty="0" err="1" smtClean="0"/>
              <a:t>secara</a:t>
            </a:r>
            <a:r>
              <a:rPr lang="en-US" dirty="0" smtClean="0"/>
              <a:t> </a:t>
            </a:r>
            <a:r>
              <a:rPr lang="en-US" dirty="0" err="1" smtClean="0"/>
              <a:t>Rekursif</a:t>
            </a:r>
            <a:endParaRPr lang="en-US" dirty="0"/>
          </a:p>
        </p:txBody>
      </p:sp>
      <p:sp>
        <p:nvSpPr>
          <p:cNvPr id="3" name="Content Placeholder 2"/>
          <p:cNvSpPr>
            <a:spLocks noGrp="1"/>
          </p:cNvSpPr>
          <p:nvPr>
            <p:ph idx="1"/>
          </p:nvPr>
        </p:nvSpPr>
        <p:spPr/>
        <p:txBody>
          <a:bodyPr>
            <a:normAutofit fontScale="62500" lnSpcReduction="20000"/>
          </a:bodyPr>
          <a:lstStyle/>
          <a:p>
            <a:pPr>
              <a:lnSpc>
                <a:spcPct val="80000"/>
              </a:lnSpc>
            </a:pPr>
            <a:r>
              <a:rPr lang="en-US" b="1" dirty="0" smtClean="0">
                <a:latin typeface="Courier" pitchFamily="49" charset="0"/>
              </a:rPr>
              <a:t>void</a:t>
            </a:r>
            <a:r>
              <a:rPr lang="en-US" dirty="0" smtClean="0">
                <a:latin typeface="Courier" pitchFamily="49" charset="0"/>
              </a:rPr>
              <a:t> </a:t>
            </a:r>
            <a:r>
              <a:rPr lang="en-US" dirty="0" err="1" smtClean="0">
                <a:latin typeface="Courier" pitchFamily="49" charset="0"/>
              </a:rPr>
              <a:t>tambah</a:t>
            </a:r>
            <a:r>
              <a:rPr lang="en-US" dirty="0" smtClean="0">
                <a:latin typeface="Courier" pitchFamily="49" charset="0"/>
              </a:rPr>
              <a:t>(Tree **</a:t>
            </a:r>
            <a:r>
              <a:rPr lang="en-US" dirty="0" err="1" smtClean="0">
                <a:latin typeface="Courier" pitchFamily="49" charset="0"/>
              </a:rPr>
              <a:t>root,int</a:t>
            </a:r>
            <a:r>
              <a:rPr lang="en-US" dirty="0" smtClean="0">
                <a:latin typeface="Courier" pitchFamily="49" charset="0"/>
              </a:rPr>
              <a:t> </a:t>
            </a:r>
            <a:r>
              <a:rPr lang="en-US" dirty="0" err="1" smtClean="0">
                <a:latin typeface="Courier" pitchFamily="49" charset="0"/>
              </a:rPr>
              <a:t>databaru</a:t>
            </a:r>
            <a:r>
              <a:rPr lang="en-US" dirty="0" smtClean="0">
                <a:latin typeface="Courier" pitchFamily="49" charset="0"/>
              </a:rPr>
              <a:t>){</a:t>
            </a:r>
          </a:p>
          <a:p>
            <a:pPr>
              <a:lnSpc>
                <a:spcPct val="80000"/>
              </a:lnSpc>
            </a:pPr>
            <a:r>
              <a:rPr lang="en-US" dirty="0" smtClean="0">
                <a:latin typeface="Courier" pitchFamily="49" charset="0"/>
              </a:rPr>
              <a:t>	if((*root) == NULL){</a:t>
            </a:r>
          </a:p>
          <a:p>
            <a:pPr>
              <a:lnSpc>
                <a:spcPct val="80000"/>
              </a:lnSpc>
            </a:pPr>
            <a:r>
              <a:rPr lang="en-US" dirty="0" smtClean="0">
                <a:latin typeface="Courier" pitchFamily="49" charset="0"/>
              </a:rPr>
              <a:t>		Tree *</a:t>
            </a:r>
            <a:r>
              <a:rPr lang="en-US" dirty="0" err="1" smtClean="0">
                <a:latin typeface="Courier" pitchFamily="49" charset="0"/>
              </a:rPr>
              <a:t>baru</a:t>
            </a:r>
            <a:r>
              <a:rPr lang="en-US" dirty="0" smtClean="0">
                <a:latin typeface="Courier" pitchFamily="49" charset="0"/>
              </a:rPr>
              <a:t>;</a:t>
            </a:r>
          </a:p>
          <a:p>
            <a:pPr>
              <a:lnSpc>
                <a:spcPct val="80000"/>
              </a:lnSpc>
            </a:pPr>
            <a:r>
              <a:rPr lang="en-US" dirty="0" smtClean="0">
                <a:latin typeface="Courier" pitchFamily="49" charset="0"/>
              </a:rPr>
              <a:t>		</a:t>
            </a:r>
            <a:r>
              <a:rPr lang="en-US" dirty="0" err="1" smtClean="0">
                <a:latin typeface="Courier" pitchFamily="49" charset="0"/>
              </a:rPr>
              <a:t>baru</a:t>
            </a:r>
            <a:r>
              <a:rPr lang="en-US" dirty="0" smtClean="0">
                <a:latin typeface="Courier" pitchFamily="49" charset="0"/>
              </a:rPr>
              <a:t> = new Tree;</a:t>
            </a:r>
          </a:p>
          <a:p>
            <a:pPr>
              <a:lnSpc>
                <a:spcPct val="80000"/>
              </a:lnSpc>
            </a:pPr>
            <a:r>
              <a:rPr lang="en-US" dirty="0" smtClean="0">
                <a:latin typeface="Courier" pitchFamily="49" charset="0"/>
              </a:rPr>
              <a:t>		</a:t>
            </a:r>
            <a:r>
              <a:rPr lang="en-US" dirty="0" err="1" smtClean="0">
                <a:latin typeface="Courier" pitchFamily="49" charset="0"/>
              </a:rPr>
              <a:t>baru</a:t>
            </a:r>
            <a:r>
              <a:rPr lang="en-US" dirty="0" smtClean="0">
                <a:latin typeface="Courier" pitchFamily="49" charset="0"/>
              </a:rPr>
              <a:t>-&gt;data = </a:t>
            </a:r>
            <a:r>
              <a:rPr lang="en-US" dirty="0" err="1" smtClean="0">
                <a:latin typeface="Courier" pitchFamily="49" charset="0"/>
              </a:rPr>
              <a:t>databaru</a:t>
            </a:r>
            <a:r>
              <a:rPr lang="en-US" dirty="0" smtClean="0">
                <a:latin typeface="Courier" pitchFamily="49" charset="0"/>
              </a:rPr>
              <a:t>;</a:t>
            </a:r>
          </a:p>
          <a:p>
            <a:pPr>
              <a:lnSpc>
                <a:spcPct val="80000"/>
              </a:lnSpc>
            </a:pPr>
            <a:r>
              <a:rPr lang="en-US" dirty="0" smtClean="0">
                <a:latin typeface="Courier" pitchFamily="49" charset="0"/>
              </a:rPr>
              <a:t>		</a:t>
            </a:r>
            <a:r>
              <a:rPr lang="en-US" dirty="0" err="1" smtClean="0">
                <a:latin typeface="Courier" pitchFamily="49" charset="0"/>
              </a:rPr>
              <a:t>baru</a:t>
            </a:r>
            <a:r>
              <a:rPr lang="en-US" dirty="0" smtClean="0">
                <a:latin typeface="Courier" pitchFamily="49" charset="0"/>
              </a:rPr>
              <a:t>-&gt;left = NULL;</a:t>
            </a:r>
          </a:p>
          <a:p>
            <a:pPr>
              <a:lnSpc>
                <a:spcPct val="80000"/>
              </a:lnSpc>
            </a:pPr>
            <a:r>
              <a:rPr lang="en-US" dirty="0" smtClean="0">
                <a:latin typeface="Courier" pitchFamily="49" charset="0"/>
              </a:rPr>
              <a:t>		</a:t>
            </a:r>
            <a:r>
              <a:rPr lang="en-US" dirty="0" err="1" smtClean="0">
                <a:latin typeface="Courier" pitchFamily="49" charset="0"/>
              </a:rPr>
              <a:t>baru</a:t>
            </a:r>
            <a:r>
              <a:rPr lang="en-US" dirty="0" smtClean="0">
                <a:latin typeface="Courier" pitchFamily="49" charset="0"/>
              </a:rPr>
              <a:t>-&gt;right = NULL;</a:t>
            </a:r>
          </a:p>
          <a:p>
            <a:pPr>
              <a:lnSpc>
                <a:spcPct val="80000"/>
              </a:lnSpc>
            </a:pPr>
            <a:r>
              <a:rPr lang="en-US" dirty="0" smtClean="0">
                <a:latin typeface="Courier" pitchFamily="49" charset="0"/>
              </a:rPr>
              <a:t>		(*root) = </a:t>
            </a:r>
            <a:r>
              <a:rPr lang="en-US" dirty="0" err="1" smtClean="0">
                <a:latin typeface="Courier" pitchFamily="49" charset="0"/>
              </a:rPr>
              <a:t>baru</a:t>
            </a:r>
            <a:r>
              <a:rPr lang="en-US" dirty="0" smtClean="0">
                <a:latin typeface="Courier" pitchFamily="49" charset="0"/>
              </a:rPr>
              <a:t>;</a:t>
            </a:r>
          </a:p>
          <a:p>
            <a:pPr>
              <a:lnSpc>
                <a:spcPct val="80000"/>
              </a:lnSpc>
            </a:pPr>
            <a:r>
              <a:rPr lang="en-US" dirty="0" smtClean="0">
                <a:latin typeface="Courier" pitchFamily="49" charset="0"/>
              </a:rPr>
              <a:t>		(*root)-&gt;left = NULL;</a:t>
            </a:r>
          </a:p>
          <a:p>
            <a:pPr>
              <a:lnSpc>
                <a:spcPct val="80000"/>
              </a:lnSpc>
            </a:pPr>
            <a:r>
              <a:rPr lang="en-US" dirty="0" smtClean="0">
                <a:latin typeface="Courier" pitchFamily="49" charset="0"/>
              </a:rPr>
              <a:t>		(*root)-&gt;right = NULL;</a:t>
            </a:r>
          </a:p>
          <a:p>
            <a:pPr>
              <a:lnSpc>
                <a:spcPct val="80000"/>
              </a:lnSpc>
            </a:pPr>
            <a:r>
              <a:rPr lang="en-US" dirty="0" smtClean="0">
                <a:latin typeface="Courier" pitchFamily="49" charset="0"/>
              </a:rPr>
              <a:t>	}</a:t>
            </a:r>
          </a:p>
          <a:p>
            <a:pPr>
              <a:lnSpc>
                <a:spcPct val="80000"/>
              </a:lnSpc>
            </a:pPr>
            <a:r>
              <a:rPr lang="en-US" dirty="0" smtClean="0">
                <a:latin typeface="Courier" pitchFamily="49" charset="0"/>
              </a:rPr>
              <a:t>	else if(</a:t>
            </a:r>
            <a:r>
              <a:rPr lang="en-US" dirty="0" err="1" smtClean="0">
                <a:latin typeface="Courier" pitchFamily="49" charset="0"/>
              </a:rPr>
              <a:t>databaru</a:t>
            </a:r>
            <a:r>
              <a:rPr lang="en-US" dirty="0" smtClean="0">
                <a:latin typeface="Courier" pitchFamily="49" charset="0"/>
              </a:rPr>
              <a:t> &lt; (*root)-&gt;data)</a:t>
            </a:r>
          </a:p>
          <a:p>
            <a:pPr>
              <a:lnSpc>
                <a:spcPct val="80000"/>
              </a:lnSpc>
            </a:pPr>
            <a:r>
              <a:rPr lang="en-US" dirty="0" smtClean="0">
                <a:latin typeface="Courier" pitchFamily="49" charset="0"/>
              </a:rPr>
              <a:t>		</a:t>
            </a:r>
            <a:r>
              <a:rPr lang="en-US" dirty="0" err="1" smtClean="0">
                <a:latin typeface="Courier" pitchFamily="49" charset="0"/>
              </a:rPr>
              <a:t>tambah</a:t>
            </a:r>
            <a:r>
              <a:rPr lang="en-US" dirty="0" smtClean="0">
                <a:latin typeface="Courier" pitchFamily="49" charset="0"/>
              </a:rPr>
              <a:t>(&amp;(*root)-&gt;</a:t>
            </a:r>
            <a:r>
              <a:rPr lang="en-US" dirty="0" err="1" smtClean="0">
                <a:latin typeface="Courier" pitchFamily="49" charset="0"/>
              </a:rPr>
              <a:t>left,databaru</a:t>
            </a:r>
            <a:r>
              <a:rPr lang="en-US" dirty="0" smtClean="0">
                <a:latin typeface="Courier" pitchFamily="49" charset="0"/>
              </a:rPr>
              <a:t>);</a:t>
            </a:r>
          </a:p>
          <a:p>
            <a:pPr>
              <a:lnSpc>
                <a:spcPct val="80000"/>
              </a:lnSpc>
            </a:pPr>
            <a:r>
              <a:rPr lang="en-US" dirty="0" smtClean="0">
                <a:latin typeface="Courier" pitchFamily="49" charset="0"/>
              </a:rPr>
              <a:t>	else if(</a:t>
            </a:r>
            <a:r>
              <a:rPr lang="en-US" dirty="0" err="1" smtClean="0">
                <a:latin typeface="Courier" pitchFamily="49" charset="0"/>
              </a:rPr>
              <a:t>databaru</a:t>
            </a:r>
            <a:r>
              <a:rPr lang="en-US" dirty="0" smtClean="0">
                <a:latin typeface="Courier" pitchFamily="49" charset="0"/>
              </a:rPr>
              <a:t> &gt; (*root)-&gt;data)</a:t>
            </a:r>
          </a:p>
          <a:p>
            <a:pPr>
              <a:lnSpc>
                <a:spcPct val="80000"/>
              </a:lnSpc>
            </a:pPr>
            <a:r>
              <a:rPr lang="en-US" dirty="0" smtClean="0">
                <a:latin typeface="Courier" pitchFamily="49" charset="0"/>
              </a:rPr>
              <a:t>		</a:t>
            </a:r>
            <a:r>
              <a:rPr lang="en-US" dirty="0" err="1" smtClean="0">
                <a:latin typeface="Courier" pitchFamily="49" charset="0"/>
              </a:rPr>
              <a:t>tambah</a:t>
            </a:r>
            <a:r>
              <a:rPr lang="en-US" dirty="0" smtClean="0">
                <a:latin typeface="Courier" pitchFamily="49" charset="0"/>
              </a:rPr>
              <a:t>(&amp;(*root)-&gt;</a:t>
            </a:r>
            <a:r>
              <a:rPr lang="en-US" dirty="0" err="1" smtClean="0">
                <a:latin typeface="Courier" pitchFamily="49" charset="0"/>
              </a:rPr>
              <a:t>right,databaru</a:t>
            </a:r>
            <a:r>
              <a:rPr lang="en-US" dirty="0" smtClean="0">
                <a:latin typeface="Courier" pitchFamily="49" charset="0"/>
              </a:rPr>
              <a:t>);</a:t>
            </a:r>
          </a:p>
          <a:p>
            <a:pPr>
              <a:lnSpc>
                <a:spcPct val="80000"/>
              </a:lnSpc>
            </a:pPr>
            <a:r>
              <a:rPr lang="en-US" dirty="0" smtClean="0">
                <a:latin typeface="Courier" pitchFamily="49" charset="0"/>
              </a:rPr>
              <a:t>	else if(</a:t>
            </a:r>
            <a:r>
              <a:rPr lang="en-US" dirty="0" err="1" smtClean="0">
                <a:latin typeface="Courier" pitchFamily="49" charset="0"/>
              </a:rPr>
              <a:t>databaru</a:t>
            </a:r>
            <a:r>
              <a:rPr lang="en-US" dirty="0" smtClean="0">
                <a:latin typeface="Courier" pitchFamily="49" charset="0"/>
              </a:rPr>
              <a:t> == (*root)-&gt;data)</a:t>
            </a:r>
          </a:p>
          <a:p>
            <a:pPr>
              <a:lnSpc>
                <a:spcPct val="80000"/>
              </a:lnSpc>
            </a:pPr>
            <a:r>
              <a:rPr lang="en-US" dirty="0" smtClean="0">
                <a:latin typeface="Courier" pitchFamily="49" charset="0"/>
              </a:rPr>
              <a:t>		</a:t>
            </a:r>
            <a:r>
              <a:rPr lang="en-US" dirty="0" err="1" smtClean="0">
                <a:latin typeface="Courier" pitchFamily="49" charset="0"/>
              </a:rPr>
              <a:t>printf</a:t>
            </a:r>
            <a:r>
              <a:rPr lang="en-US" dirty="0" smtClean="0">
                <a:latin typeface="Courier" pitchFamily="49" charset="0"/>
              </a:rPr>
              <a:t>("Data </a:t>
            </a:r>
            <a:r>
              <a:rPr lang="en-US" dirty="0" err="1" smtClean="0">
                <a:latin typeface="Courier" pitchFamily="49" charset="0"/>
              </a:rPr>
              <a:t>sudah</a:t>
            </a:r>
            <a:r>
              <a:rPr lang="en-US" dirty="0" smtClean="0">
                <a:latin typeface="Courier" pitchFamily="49" charset="0"/>
              </a:rPr>
              <a:t> </a:t>
            </a:r>
            <a:r>
              <a:rPr lang="en-US" dirty="0" err="1" smtClean="0">
                <a:latin typeface="Courier" pitchFamily="49" charset="0"/>
              </a:rPr>
              <a:t>ada</a:t>
            </a:r>
            <a:r>
              <a:rPr lang="en-US" dirty="0" smtClean="0">
                <a:latin typeface="Courier" pitchFamily="49" charset="0"/>
              </a:rPr>
              <a:t>!");</a:t>
            </a:r>
          </a:p>
          <a:p>
            <a:pPr>
              <a:lnSpc>
                <a:spcPct val="80000"/>
              </a:lnSpc>
            </a:pPr>
            <a:r>
              <a:rPr lang="en-US" dirty="0" smtClean="0">
                <a:latin typeface="Courier" pitchFamily="49" charset="0"/>
              </a:rPr>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Jenis</a:t>
            </a:r>
            <a:r>
              <a:rPr lang="en-US" dirty="0" smtClean="0"/>
              <a:t> Traverse</a:t>
            </a:r>
            <a:endParaRPr lang="en-US" dirty="0"/>
          </a:p>
        </p:txBody>
      </p:sp>
      <p:sp>
        <p:nvSpPr>
          <p:cNvPr id="3" name="Content Placeholder 2"/>
          <p:cNvSpPr>
            <a:spLocks noGrp="1"/>
          </p:cNvSpPr>
          <p:nvPr>
            <p:ph idx="1"/>
          </p:nvPr>
        </p:nvSpPr>
        <p:spPr/>
        <p:txBody>
          <a:bodyPr/>
          <a:lstStyle/>
          <a:p>
            <a:r>
              <a:rPr lang="en-US" b="1" dirty="0" err="1" smtClean="0"/>
              <a:t>PreOrder</a:t>
            </a:r>
            <a:r>
              <a:rPr lang="en-US" dirty="0" smtClean="0"/>
              <a:t>: </a:t>
            </a:r>
            <a:r>
              <a:rPr lang="en-US" dirty="0" err="1" smtClean="0"/>
              <a:t>cetak</a:t>
            </a:r>
            <a:r>
              <a:rPr lang="en-US" dirty="0" smtClean="0"/>
              <a:t> node yang </a:t>
            </a:r>
            <a:r>
              <a:rPr lang="en-US" dirty="0" err="1" smtClean="0"/>
              <a:t>dikunjungi</a:t>
            </a:r>
            <a:r>
              <a:rPr lang="en-US" dirty="0" smtClean="0"/>
              <a:t>, </a:t>
            </a:r>
            <a:r>
              <a:rPr lang="en-US" dirty="0" err="1" smtClean="0"/>
              <a:t>kunjungi</a:t>
            </a:r>
            <a:r>
              <a:rPr lang="en-US" dirty="0" smtClean="0"/>
              <a:t> left, </a:t>
            </a:r>
            <a:r>
              <a:rPr lang="en-US" dirty="0" err="1" smtClean="0"/>
              <a:t>kunjungi</a:t>
            </a:r>
            <a:r>
              <a:rPr lang="en-US" dirty="0" smtClean="0"/>
              <a:t> right</a:t>
            </a:r>
          </a:p>
          <a:p>
            <a:r>
              <a:rPr lang="en-US" b="1" dirty="0" err="1" smtClean="0"/>
              <a:t>InOrder</a:t>
            </a:r>
            <a:r>
              <a:rPr lang="en-US" dirty="0" smtClean="0"/>
              <a:t>: </a:t>
            </a:r>
            <a:r>
              <a:rPr lang="en-US" dirty="0" err="1" smtClean="0"/>
              <a:t>kunjungi</a:t>
            </a:r>
            <a:r>
              <a:rPr lang="en-US" dirty="0" smtClean="0"/>
              <a:t> left, </a:t>
            </a:r>
            <a:r>
              <a:rPr lang="en-US" dirty="0" err="1" smtClean="0"/>
              <a:t>cetak</a:t>
            </a:r>
            <a:r>
              <a:rPr lang="en-US" dirty="0" smtClean="0"/>
              <a:t> node yang </a:t>
            </a:r>
            <a:r>
              <a:rPr lang="en-US" dirty="0" err="1" smtClean="0"/>
              <a:t>dikunjungi</a:t>
            </a:r>
            <a:r>
              <a:rPr lang="en-US" dirty="0" smtClean="0"/>
              <a:t>, </a:t>
            </a:r>
            <a:r>
              <a:rPr lang="en-US" dirty="0" err="1" smtClean="0"/>
              <a:t>kunjungi</a:t>
            </a:r>
            <a:r>
              <a:rPr lang="en-US" dirty="0" smtClean="0"/>
              <a:t> right</a:t>
            </a:r>
          </a:p>
          <a:p>
            <a:r>
              <a:rPr lang="en-US" b="1" dirty="0" err="1" smtClean="0"/>
              <a:t>PostOrder</a:t>
            </a:r>
            <a:r>
              <a:rPr lang="en-US" dirty="0" smtClean="0"/>
              <a:t>: </a:t>
            </a:r>
            <a:r>
              <a:rPr lang="en-US" dirty="0" err="1" smtClean="0"/>
              <a:t>kunjungi</a:t>
            </a:r>
            <a:r>
              <a:rPr lang="en-US" dirty="0" smtClean="0"/>
              <a:t> left, </a:t>
            </a:r>
            <a:r>
              <a:rPr lang="en-US" dirty="0" err="1" smtClean="0"/>
              <a:t>kunjungi</a:t>
            </a:r>
            <a:r>
              <a:rPr lang="en-US" dirty="0" smtClean="0"/>
              <a:t> right, </a:t>
            </a:r>
            <a:r>
              <a:rPr lang="en-US" dirty="0" err="1" smtClean="0"/>
              <a:t>cetak</a:t>
            </a:r>
            <a:r>
              <a:rPr lang="en-US" dirty="0" smtClean="0"/>
              <a:t> node yang </a:t>
            </a:r>
            <a:r>
              <a:rPr lang="en-US" dirty="0" err="1" smtClean="0"/>
              <a:t>dikunjungi</a:t>
            </a:r>
            <a:r>
              <a:rPr lang="en-US" dirty="0" smtClean="0"/>
              <a:t>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l"/>
            <a:r>
              <a:rPr lang="en-US" dirty="0" err="1" smtClean="0"/>
              <a:t>Ilustrasi</a:t>
            </a:r>
            <a:r>
              <a:rPr lang="en-US" dirty="0" smtClean="0"/>
              <a:t> </a:t>
            </a:r>
            <a:r>
              <a:rPr lang="en-US" dirty="0" err="1" smtClean="0"/>
              <a:t>Kunjungan</a:t>
            </a:r>
            <a:endParaRPr lang="en-US" dirty="0"/>
          </a:p>
        </p:txBody>
      </p:sp>
      <p:pic>
        <p:nvPicPr>
          <p:cNvPr id="4" name="Picture 6"/>
          <p:cNvPicPr>
            <a:picLocks noChangeAspect="1" noChangeArrowheads="1"/>
          </p:cNvPicPr>
          <p:nvPr/>
        </p:nvPicPr>
        <p:blipFill>
          <a:blip r:embed="rId2"/>
          <a:srcRect/>
          <a:stretch>
            <a:fillRect/>
          </a:stretch>
        </p:blipFill>
        <p:spPr bwMode="auto">
          <a:xfrm>
            <a:off x="539750" y="1773238"/>
            <a:ext cx="3933825" cy="2476500"/>
          </a:xfrm>
          <a:prstGeom prst="rect">
            <a:avLst/>
          </a:prstGeom>
          <a:noFill/>
          <a:ln w="9525">
            <a:noFill/>
            <a:miter lim="800000"/>
            <a:headEnd/>
            <a:tailEnd/>
          </a:ln>
          <a:effectLst/>
        </p:spPr>
      </p:pic>
      <p:pic>
        <p:nvPicPr>
          <p:cNvPr id="5" name="Picture 7"/>
          <p:cNvPicPr>
            <a:picLocks noChangeAspect="1" noChangeArrowheads="1"/>
          </p:cNvPicPr>
          <p:nvPr/>
        </p:nvPicPr>
        <p:blipFill>
          <a:blip r:embed="rId3"/>
          <a:srcRect/>
          <a:stretch>
            <a:fillRect/>
          </a:stretch>
        </p:blipFill>
        <p:spPr bwMode="auto">
          <a:xfrm>
            <a:off x="539750" y="4292600"/>
            <a:ext cx="4679950" cy="2232025"/>
          </a:xfrm>
          <a:prstGeom prst="rect">
            <a:avLst/>
          </a:prstGeom>
          <a:noFill/>
          <a:ln w="9525">
            <a:noFill/>
            <a:miter lim="800000"/>
            <a:headEnd/>
            <a:tailEnd/>
          </a:ln>
          <a:effectLst/>
        </p:spPr>
      </p:pic>
      <p:pic>
        <p:nvPicPr>
          <p:cNvPr id="6" name="Picture 8"/>
          <p:cNvPicPr>
            <a:picLocks noChangeAspect="1" noChangeArrowheads="1"/>
          </p:cNvPicPr>
          <p:nvPr/>
        </p:nvPicPr>
        <p:blipFill>
          <a:blip r:embed="rId4"/>
          <a:srcRect/>
          <a:stretch>
            <a:fillRect/>
          </a:stretch>
        </p:blipFill>
        <p:spPr bwMode="auto">
          <a:xfrm>
            <a:off x="5148263" y="3860800"/>
            <a:ext cx="3240087" cy="2520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Tree</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90000"/>
              </a:lnSpc>
            </a:pPr>
            <a:r>
              <a:rPr lang="en-US" dirty="0" smtClean="0"/>
              <a:t>Kumpulan node yang </a:t>
            </a:r>
            <a:r>
              <a:rPr lang="en-US" dirty="0" err="1" smtClean="0"/>
              <a:t>saling</a:t>
            </a:r>
            <a:r>
              <a:rPr lang="en-US" dirty="0" smtClean="0"/>
              <a:t> </a:t>
            </a:r>
            <a:r>
              <a:rPr lang="en-US" dirty="0" err="1" smtClean="0"/>
              <a:t>terhubung</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dalam</a:t>
            </a:r>
            <a:r>
              <a:rPr lang="en-US" dirty="0" smtClean="0"/>
              <a:t> </a:t>
            </a:r>
            <a:r>
              <a:rPr lang="en-US" dirty="0" err="1" smtClean="0"/>
              <a:t>suatu</a:t>
            </a:r>
            <a:r>
              <a:rPr lang="en-US" dirty="0" smtClean="0"/>
              <a:t> </a:t>
            </a:r>
            <a:r>
              <a:rPr lang="en-US" dirty="0" err="1" smtClean="0"/>
              <a:t>kesatuan</a:t>
            </a:r>
            <a:r>
              <a:rPr lang="en-US" dirty="0" smtClean="0"/>
              <a:t> yang </a:t>
            </a:r>
            <a:r>
              <a:rPr lang="en-US" dirty="0" err="1" smtClean="0"/>
              <a:t>membentuk</a:t>
            </a:r>
            <a:r>
              <a:rPr lang="en-US" dirty="0" smtClean="0"/>
              <a:t> </a:t>
            </a:r>
            <a:r>
              <a:rPr lang="en-US" dirty="0" err="1" smtClean="0"/>
              <a:t>layakya</a:t>
            </a:r>
            <a:r>
              <a:rPr lang="en-US" dirty="0" smtClean="0"/>
              <a:t> </a:t>
            </a:r>
            <a:r>
              <a:rPr lang="en-US" dirty="0" err="1" smtClean="0"/>
              <a:t>struktur</a:t>
            </a:r>
            <a:r>
              <a:rPr lang="en-US" dirty="0" smtClean="0"/>
              <a:t> </a:t>
            </a:r>
            <a:r>
              <a:rPr lang="en-US" dirty="0" err="1" smtClean="0"/>
              <a:t>sebuah</a:t>
            </a:r>
            <a:r>
              <a:rPr lang="en-US" dirty="0" smtClean="0"/>
              <a:t> </a:t>
            </a:r>
            <a:r>
              <a:rPr lang="en-US" dirty="0" err="1" smtClean="0"/>
              <a:t>pohon</a:t>
            </a:r>
            <a:r>
              <a:rPr lang="en-US" dirty="0" smtClean="0"/>
              <a:t>.</a:t>
            </a:r>
          </a:p>
          <a:p>
            <a:pPr algn="just">
              <a:lnSpc>
                <a:spcPct val="90000"/>
              </a:lnSpc>
            </a:pPr>
            <a:r>
              <a:rPr lang="en-US" dirty="0" err="1" smtClean="0"/>
              <a:t>Struktur</a:t>
            </a:r>
            <a:r>
              <a:rPr lang="en-US" dirty="0" smtClean="0"/>
              <a:t> </a:t>
            </a:r>
            <a:r>
              <a:rPr lang="en-US" dirty="0" err="1" smtClean="0"/>
              <a:t>pohon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cara</a:t>
            </a:r>
            <a:r>
              <a:rPr lang="en-US" dirty="0" smtClean="0"/>
              <a:t> </a:t>
            </a:r>
            <a:r>
              <a:rPr lang="en-US" dirty="0" err="1" smtClean="0"/>
              <a:t>merepresentasikan</a:t>
            </a:r>
            <a:r>
              <a:rPr lang="en-US" dirty="0" smtClean="0"/>
              <a:t> </a:t>
            </a:r>
            <a:r>
              <a:rPr lang="en-US" dirty="0" err="1" smtClean="0"/>
              <a:t>suatu</a:t>
            </a:r>
            <a:r>
              <a:rPr lang="en-US" dirty="0" smtClean="0"/>
              <a:t> </a:t>
            </a:r>
            <a:r>
              <a:rPr lang="en-US" dirty="0" err="1" smtClean="0"/>
              <a:t>struktur</a:t>
            </a:r>
            <a:r>
              <a:rPr lang="en-US" dirty="0" smtClean="0"/>
              <a:t> </a:t>
            </a:r>
            <a:r>
              <a:rPr lang="en-US" dirty="0" err="1" smtClean="0"/>
              <a:t>hirarki</a:t>
            </a:r>
            <a:r>
              <a:rPr lang="en-US" dirty="0" smtClean="0"/>
              <a:t> (one-to-many) </a:t>
            </a:r>
            <a:r>
              <a:rPr lang="en-US" dirty="0" err="1" smtClean="0"/>
              <a:t>secara</a:t>
            </a:r>
            <a:r>
              <a:rPr lang="en-US" dirty="0" smtClean="0"/>
              <a:t> </a:t>
            </a:r>
            <a:r>
              <a:rPr lang="en-US" dirty="0" err="1" smtClean="0"/>
              <a:t>grafis</a:t>
            </a:r>
            <a:r>
              <a:rPr lang="en-US" dirty="0" smtClean="0"/>
              <a:t> yang </a:t>
            </a:r>
            <a:r>
              <a:rPr lang="en-US" dirty="0" err="1" smtClean="0"/>
              <a:t>mirip</a:t>
            </a:r>
            <a:r>
              <a:rPr lang="en-US" dirty="0" smtClean="0"/>
              <a:t> </a:t>
            </a:r>
            <a:r>
              <a:rPr lang="en-US" dirty="0" err="1" smtClean="0"/>
              <a:t>sebuah</a:t>
            </a:r>
            <a:r>
              <a:rPr lang="en-US" dirty="0" smtClean="0"/>
              <a:t> </a:t>
            </a:r>
            <a:r>
              <a:rPr lang="en-US" dirty="0" err="1" smtClean="0"/>
              <a:t>pohon</a:t>
            </a:r>
            <a:r>
              <a:rPr lang="en-US" dirty="0" smtClean="0"/>
              <a:t>, </a:t>
            </a:r>
            <a:r>
              <a:rPr lang="en-US" dirty="0" err="1" smtClean="0"/>
              <a:t>walaupun</a:t>
            </a:r>
            <a:r>
              <a:rPr lang="en-US" dirty="0" smtClean="0"/>
              <a:t> </a:t>
            </a:r>
            <a:r>
              <a:rPr lang="en-US" dirty="0" err="1" smtClean="0"/>
              <a:t>pohon</a:t>
            </a:r>
            <a:r>
              <a:rPr lang="en-US" dirty="0" smtClean="0"/>
              <a:t> </a:t>
            </a:r>
            <a:r>
              <a:rPr lang="en-US" dirty="0" err="1" smtClean="0"/>
              <a:t>tersebut</a:t>
            </a:r>
            <a:r>
              <a:rPr lang="en-US" dirty="0" smtClean="0"/>
              <a:t> </a:t>
            </a:r>
            <a:r>
              <a:rPr lang="en-US" dirty="0" err="1" smtClean="0"/>
              <a:t>hanya</a:t>
            </a:r>
            <a:r>
              <a:rPr lang="en-US" dirty="0" smtClean="0"/>
              <a:t> </a:t>
            </a:r>
            <a:r>
              <a:rPr lang="en-US" dirty="0" err="1" smtClean="0"/>
              <a:t>tampak</a:t>
            </a:r>
            <a:r>
              <a:rPr lang="en-US" dirty="0" smtClean="0"/>
              <a:t> </a:t>
            </a:r>
            <a:r>
              <a:rPr lang="en-US" dirty="0" err="1" smtClean="0"/>
              <a:t>sebagai</a:t>
            </a:r>
            <a:r>
              <a:rPr lang="en-US" dirty="0" smtClean="0"/>
              <a:t> </a:t>
            </a:r>
            <a:r>
              <a:rPr lang="en-US" dirty="0" err="1" smtClean="0"/>
              <a:t>kumpulan</a:t>
            </a:r>
            <a:r>
              <a:rPr lang="en-US" dirty="0" smtClean="0"/>
              <a:t> node-node </a:t>
            </a:r>
            <a:r>
              <a:rPr lang="en-US" dirty="0" err="1" smtClean="0"/>
              <a:t>dari</a:t>
            </a:r>
            <a:r>
              <a:rPr lang="en-US" dirty="0" smtClean="0"/>
              <a:t> </a:t>
            </a:r>
            <a:r>
              <a:rPr lang="en-US" dirty="0" err="1" smtClean="0"/>
              <a:t>atas</a:t>
            </a:r>
            <a:r>
              <a:rPr lang="en-US" dirty="0" smtClean="0"/>
              <a:t> </a:t>
            </a:r>
            <a:r>
              <a:rPr lang="en-US" dirty="0" err="1" smtClean="0"/>
              <a:t>ke</a:t>
            </a:r>
            <a:r>
              <a:rPr lang="en-US" dirty="0" smtClean="0"/>
              <a:t> </a:t>
            </a:r>
            <a:r>
              <a:rPr lang="en-US" dirty="0" err="1" smtClean="0"/>
              <a:t>bawah</a:t>
            </a:r>
            <a:r>
              <a:rPr lang="en-US" dirty="0" smtClean="0"/>
              <a:t>.</a:t>
            </a:r>
          </a:p>
          <a:p>
            <a:pPr algn="just">
              <a:lnSpc>
                <a:spcPct val="90000"/>
              </a:lnSpc>
            </a:pPr>
            <a:r>
              <a:rPr lang="en-US" dirty="0" err="1" smtClean="0"/>
              <a:t>Suatu</a:t>
            </a:r>
            <a:r>
              <a:rPr lang="en-US" dirty="0" smtClean="0"/>
              <a:t> </a:t>
            </a:r>
            <a:r>
              <a:rPr lang="en-US" dirty="0" err="1" smtClean="0"/>
              <a:t>struktur</a:t>
            </a:r>
            <a:r>
              <a:rPr lang="en-US" dirty="0" smtClean="0"/>
              <a:t> data yang </a:t>
            </a:r>
            <a:r>
              <a:rPr lang="en-US" dirty="0" err="1" smtClean="0"/>
              <a:t>tidak</a:t>
            </a:r>
            <a:r>
              <a:rPr lang="en-US" dirty="0" smtClean="0"/>
              <a:t> linier yang </a:t>
            </a:r>
            <a:r>
              <a:rPr lang="en-US" dirty="0" err="1" smtClean="0"/>
              <a:t>menggambarkan</a:t>
            </a:r>
            <a:r>
              <a:rPr lang="en-US" dirty="0" smtClean="0"/>
              <a:t> </a:t>
            </a:r>
            <a:r>
              <a:rPr lang="en-US" dirty="0" err="1" smtClean="0"/>
              <a:t>hubungan</a:t>
            </a:r>
            <a:r>
              <a:rPr lang="en-US" dirty="0" smtClean="0"/>
              <a:t> yang </a:t>
            </a:r>
            <a:r>
              <a:rPr lang="en-US" dirty="0" err="1" smtClean="0"/>
              <a:t>hirarkis</a:t>
            </a:r>
            <a:r>
              <a:rPr lang="en-US" dirty="0" smtClean="0"/>
              <a:t> (one-to-many) </a:t>
            </a:r>
            <a:r>
              <a:rPr lang="en-US" dirty="0" err="1" smtClean="0"/>
              <a:t>dan</a:t>
            </a:r>
            <a:r>
              <a:rPr lang="en-US" dirty="0" smtClean="0"/>
              <a:t> </a:t>
            </a:r>
            <a:r>
              <a:rPr lang="en-US" dirty="0" err="1" smtClean="0"/>
              <a:t>tidak</a:t>
            </a:r>
            <a:r>
              <a:rPr lang="en-US" dirty="0" smtClean="0"/>
              <a:t> linier </a:t>
            </a:r>
            <a:r>
              <a:rPr lang="en-US" dirty="0" err="1" smtClean="0"/>
              <a:t>antara</a:t>
            </a:r>
            <a:r>
              <a:rPr lang="en-US" dirty="0" smtClean="0"/>
              <a:t> </a:t>
            </a:r>
            <a:r>
              <a:rPr lang="en-US" dirty="0" err="1" smtClean="0"/>
              <a:t>elemen-elemennya</a:t>
            </a:r>
            <a:r>
              <a:rPr lang="en-US" dirty="0" smtClean="0"/>
              <a:t>. </a:t>
            </a:r>
            <a:endParaRPr lang="de-DE" dirty="0" smtClean="0"/>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Ilustrasi</a:t>
            </a:r>
            <a:r>
              <a:rPr lang="en-US" dirty="0" smtClean="0"/>
              <a:t> </a:t>
            </a:r>
            <a:r>
              <a:rPr lang="en-US" dirty="0" err="1" smtClean="0"/>
              <a:t>Kunjungan</a:t>
            </a:r>
            <a:endParaRPr lang="en-US" dirty="0"/>
          </a:p>
        </p:txBody>
      </p:sp>
      <p:pic>
        <p:nvPicPr>
          <p:cNvPr id="4" name="Picture 10"/>
          <p:cNvPicPr>
            <a:picLocks noGrp="1" noChangeAspect="1" noChangeArrowheads="1"/>
          </p:cNvPicPr>
          <p:nvPr>
            <p:ph idx="1"/>
          </p:nvPr>
        </p:nvPicPr>
        <p:blipFill>
          <a:blip r:embed="rId2"/>
          <a:srcRect/>
          <a:stretch>
            <a:fillRect/>
          </a:stretch>
        </p:blipFill>
        <p:spPr bwMode="auto">
          <a:xfrm>
            <a:off x="609600" y="1600200"/>
            <a:ext cx="3933334" cy="2476191"/>
          </a:xfrm>
          <a:prstGeom prst="rect">
            <a:avLst/>
          </a:prstGeom>
          <a:noFill/>
          <a:ln w="9525">
            <a:noFill/>
            <a:miter lim="800000"/>
            <a:headEnd/>
            <a:tailEnd/>
          </a:ln>
          <a:effectLst/>
        </p:spPr>
      </p:pic>
      <p:pic>
        <p:nvPicPr>
          <p:cNvPr id="5" name="Picture 11"/>
          <p:cNvPicPr>
            <a:picLocks noChangeAspect="1" noChangeArrowheads="1"/>
          </p:cNvPicPr>
          <p:nvPr/>
        </p:nvPicPr>
        <p:blipFill>
          <a:blip r:embed="rId3"/>
          <a:srcRect/>
          <a:stretch>
            <a:fillRect/>
          </a:stretch>
        </p:blipFill>
        <p:spPr bwMode="auto">
          <a:xfrm>
            <a:off x="611188" y="4221163"/>
            <a:ext cx="4321175" cy="2087562"/>
          </a:xfrm>
          <a:prstGeom prst="rect">
            <a:avLst/>
          </a:prstGeom>
          <a:noFill/>
          <a:ln w="9525">
            <a:noFill/>
            <a:miter lim="800000"/>
            <a:headEnd/>
            <a:tailEnd/>
          </a:ln>
          <a:effectLst/>
        </p:spPr>
      </p:pic>
      <p:pic>
        <p:nvPicPr>
          <p:cNvPr id="6" name="Picture 12"/>
          <p:cNvPicPr>
            <a:picLocks noChangeAspect="1" noChangeArrowheads="1"/>
          </p:cNvPicPr>
          <p:nvPr/>
        </p:nvPicPr>
        <p:blipFill>
          <a:blip r:embed="rId4"/>
          <a:srcRect/>
          <a:stretch>
            <a:fillRect/>
          </a:stretch>
        </p:blipFill>
        <p:spPr bwMode="auto">
          <a:xfrm>
            <a:off x="5003800" y="3357563"/>
            <a:ext cx="3529013" cy="259238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Ilustrasi</a:t>
            </a:r>
            <a:r>
              <a:rPr lang="en-US" dirty="0" smtClean="0"/>
              <a:t> </a:t>
            </a:r>
            <a:r>
              <a:rPr lang="en-US" dirty="0" err="1" smtClean="0"/>
              <a:t>Kunjungan</a:t>
            </a:r>
            <a:endParaRPr lang="en-US" dirty="0"/>
          </a:p>
        </p:txBody>
      </p:sp>
      <p:pic>
        <p:nvPicPr>
          <p:cNvPr id="4" name="Picture 5"/>
          <p:cNvPicPr>
            <a:picLocks noGrp="1" noChangeAspect="1" noChangeArrowheads="1"/>
          </p:cNvPicPr>
          <p:nvPr>
            <p:ph idx="1"/>
          </p:nvPr>
        </p:nvPicPr>
        <p:blipFill>
          <a:blip r:embed="rId2"/>
          <a:srcRect/>
          <a:stretch>
            <a:fillRect/>
          </a:stretch>
        </p:blipFill>
        <p:spPr bwMode="auto">
          <a:xfrm>
            <a:off x="533400" y="1524000"/>
            <a:ext cx="3933334" cy="2476191"/>
          </a:xfrm>
          <a:prstGeom prst="rect">
            <a:avLst/>
          </a:prstGeom>
          <a:noFill/>
          <a:ln w="9525">
            <a:noFill/>
            <a:miter lim="800000"/>
            <a:headEnd/>
            <a:tailEnd/>
          </a:ln>
          <a:effectLst/>
        </p:spPr>
      </p:pic>
      <p:pic>
        <p:nvPicPr>
          <p:cNvPr id="5" name="Picture 6"/>
          <p:cNvPicPr>
            <a:picLocks noChangeAspect="1" noChangeArrowheads="1"/>
          </p:cNvPicPr>
          <p:nvPr/>
        </p:nvPicPr>
        <p:blipFill>
          <a:blip r:embed="rId3"/>
          <a:srcRect/>
          <a:stretch>
            <a:fillRect/>
          </a:stretch>
        </p:blipFill>
        <p:spPr bwMode="auto">
          <a:xfrm>
            <a:off x="611188" y="4149725"/>
            <a:ext cx="3960812" cy="1943100"/>
          </a:xfrm>
          <a:prstGeom prst="rect">
            <a:avLst/>
          </a:prstGeom>
          <a:noFill/>
          <a:ln w="9525">
            <a:noFill/>
            <a:miter lim="800000"/>
            <a:headEnd/>
            <a:tailEnd/>
          </a:ln>
          <a:effectLst/>
        </p:spPr>
      </p:pic>
      <p:pic>
        <p:nvPicPr>
          <p:cNvPr id="6" name="Picture 8"/>
          <p:cNvPicPr>
            <a:picLocks noChangeAspect="1" noChangeArrowheads="1"/>
          </p:cNvPicPr>
          <p:nvPr/>
        </p:nvPicPr>
        <p:blipFill>
          <a:blip r:embed="rId4"/>
          <a:srcRect/>
          <a:stretch>
            <a:fillRect/>
          </a:stretch>
        </p:blipFill>
        <p:spPr bwMode="auto">
          <a:xfrm>
            <a:off x="4716463" y="3429000"/>
            <a:ext cx="3455987" cy="26638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Ilustrasi</a:t>
            </a:r>
            <a:r>
              <a:rPr lang="en-US" dirty="0" smtClean="0"/>
              <a:t> </a:t>
            </a:r>
            <a:r>
              <a:rPr lang="en-US" dirty="0" err="1" smtClean="0"/>
              <a:t>Kunjungan</a:t>
            </a:r>
            <a:endParaRPr lang="en-US" dirty="0"/>
          </a:p>
        </p:txBody>
      </p:sp>
      <p:sp>
        <p:nvSpPr>
          <p:cNvPr id="3" name="Content Placeholder 2"/>
          <p:cNvSpPr>
            <a:spLocks noGrp="1"/>
          </p:cNvSpPr>
          <p:nvPr>
            <p:ph idx="1"/>
          </p:nvPr>
        </p:nvSpPr>
        <p:spPr/>
        <p:txBody>
          <a:bodyPr/>
          <a:lstStyle/>
          <a:p>
            <a:pPr marL="609600" indent="-609600">
              <a:lnSpc>
                <a:spcPct val="90000"/>
              </a:lnSpc>
              <a:buFontTx/>
              <a:buNone/>
            </a:pPr>
            <a:r>
              <a:rPr lang="en-US" sz="2800" dirty="0" err="1" smtClean="0"/>
              <a:t>Kunjungan</a:t>
            </a:r>
            <a:r>
              <a:rPr lang="en-US" sz="2800" dirty="0" smtClean="0"/>
              <a:t> </a:t>
            </a:r>
            <a:r>
              <a:rPr lang="en-US" sz="2800" dirty="0" err="1" smtClean="0"/>
              <a:t>LevelOrder</a:t>
            </a:r>
            <a:endParaRPr lang="en-US" sz="2800" dirty="0" smtClean="0"/>
          </a:p>
          <a:p>
            <a:pPr marL="609600" indent="-609600">
              <a:lnSpc>
                <a:spcPct val="90000"/>
              </a:lnSpc>
            </a:pPr>
            <a:r>
              <a:rPr lang="en-US" sz="2800" dirty="0" err="1" smtClean="0"/>
              <a:t>Hasil</a:t>
            </a:r>
            <a:r>
              <a:rPr lang="en-US" sz="2800" dirty="0" smtClean="0"/>
              <a:t> </a:t>
            </a:r>
            <a:r>
              <a:rPr lang="en-US" sz="2800" dirty="0" err="1" smtClean="0"/>
              <a:t>kunjungan</a:t>
            </a:r>
            <a:r>
              <a:rPr lang="en-US" sz="2800" dirty="0" smtClean="0"/>
              <a:t>: “ABCDEFGHI”</a:t>
            </a:r>
          </a:p>
          <a:p>
            <a:pPr marL="609600" indent="-609600">
              <a:lnSpc>
                <a:spcPct val="90000"/>
              </a:lnSpc>
            </a:pPr>
            <a:r>
              <a:rPr lang="en-US" sz="2800" dirty="0" err="1" smtClean="0"/>
              <a:t>Algoritma</a:t>
            </a:r>
            <a:r>
              <a:rPr lang="en-US" sz="2800" dirty="0" smtClean="0"/>
              <a:t>:</a:t>
            </a:r>
          </a:p>
          <a:p>
            <a:pPr marL="990600" lvl="1" indent="-533400">
              <a:lnSpc>
                <a:spcPct val="90000"/>
              </a:lnSpc>
            </a:pPr>
            <a:r>
              <a:rPr lang="en-US" sz="2400" dirty="0" err="1" smtClean="0"/>
              <a:t>Siapkan</a:t>
            </a:r>
            <a:r>
              <a:rPr lang="en-US" sz="2400" dirty="0" smtClean="0"/>
              <a:t> </a:t>
            </a:r>
            <a:r>
              <a:rPr lang="en-US" sz="2400" dirty="0" err="1" smtClean="0"/>
              <a:t>antrian</a:t>
            </a:r>
            <a:r>
              <a:rPr lang="en-US" sz="2400" dirty="0" smtClean="0"/>
              <a:t> yang </a:t>
            </a:r>
            <a:r>
              <a:rPr lang="en-US" sz="2400" dirty="0" err="1" smtClean="0"/>
              <a:t>kosong</a:t>
            </a:r>
            <a:endParaRPr lang="en-US" sz="2400" dirty="0" smtClean="0"/>
          </a:p>
          <a:p>
            <a:pPr marL="990600" lvl="1" indent="-533400">
              <a:lnSpc>
                <a:spcPct val="90000"/>
              </a:lnSpc>
            </a:pPr>
            <a:r>
              <a:rPr lang="en-US" sz="2400" dirty="0" err="1" smtClean="0"/>
              <a:t>Inisialisasi</a:t>
            </a:r>
            <a:r>
              <a:rPr lang="en-US" sz="2400" dirty="0" smtClean="0"/>
              <a:t>: </a:t>
            </a:r>
            <a:r>
              <a:rPr lang="en-US" sz="2400" dirty="0" err="1" smtClean="0"/>
              <a:t>masukkan</a:t>
            </a:r>
            <a:r>
              <a:rPr lang="en-US" sz="2400" dirty="0" smtClean="0"/>
              <a:t> root </a:t>
            </a:r>
            <a:r>
              <a:rPr lang="en-US" sz="2400" dirty="0" err="1" smtClean="0"/>
              <a:t>ke</a:t>
            </a:r>
            <a:r>
              <a:rPr lang="en-US" sz="2400" dirty="0" smtClean="0"/>
              <a:t> </a:t>
            </a:r>
            <a:r>
              <a:rPr lang="en-US" sz="2400" dirty="0" err="1" smtClean="0"/>
              <a:t>dalam</a:t>
            </a:r>
            <a:r>
              <a:rPr lang="en-US" sz="2400" dirty="0" smtClean="0"/>
              <a:t> </a:t>
            </a:r>
            <a:r>
              <a:rPr lang="en-US" sz="2400" dirty="0" err="1" smtClean="0"/>
              <a:t>antrian</a:t>
            </a:r>
            <a:endParaRPr lang="en-US" sz="2400" dirty="0" smtClean="0"/>
          </a:p>
          <a:p>
            <a:pPr marL="990600" lvl="1" indent="-533400">
              <a:lnSpc>
                <a:spcPct val="90000"/>
              </a:lnSpc>
            </a:pPr>
            <a:r>
              <a:rPr lang="en-US" sz="2400" dirty="0" err="1" smtClean="0"/>
              <a:t>Iterasi</a:t>
            </a:r>
            <a:r>
              <a:rPr lang="en-US" sz="2400" dirty="0" smtClean="0"/>
              <a:t>: </a:t>
            </a:r>
            <a:r>
              <a:rPr lang="en-US" sz="2400" dirty="0" err="1" smtClean="0"/>
              <a:t>selama</a:t>
            </a:r>
            <a:r>
              <a:rPr lang="en-US" sz="2400" dirty="0" smtClean="0"/>
              <a:t> </a:t>
            </a:r>
            <a:r>
              <a:rPr lang="en-US" sz="2400" dirty="0" err="1" smtClean="0"/>
              <a:t>Antrian</a:t>
            </a:r>
            <a:r>
              <a:rPr lang="en-US" sz="2400" dirty="0" smtClean="0"/>
              <a:t> </a:t>
            </a:r>
            <a:r>
              <a:rPr lang="en-US" sz="2400" dirty="0" err="1" smtClean="0"/>
              <a:t>tidak</a:t>
            </a:r>
            <a:r>
              <a:rPr lang="en-US" sz="2400" dirty="0" smtClean="0"/>
              <a:t> </a:t>
            </a:r>
            <a:r>
              <a:rPr lang="en-US" sz="2400" dirty="0" err="1" smtClean="0"/>
              <a:t>kosong</a:t>
            </a:r>
            <a:r>
              <a:rPr lang="en-US" sz="2400" dirty="0" smtClean="0"/>
              <a:t>, </a:t>
            </a:r>
            <a:r>
              <a:rPr lang="en-US" sz="2400" dirty="0" err="1" smtClean="0"/>
              <a:t>lakukan</a:t>
            </a:r>
            <a:r>
              <a:rPr lang="en-US" sz="2400" dirty="0" smtClean="0"/>
              <a:t>:</a:t>
            </a:r>
          </a:p>
          <a:p>
            <a:pPr marL="1371600" lvl="2" indent="-457200">
              <a:lnSpc>
                <a:spcPct val="90000"/>
              </a:lnSpc>
            </a:pPr>
            <a:r>
              <a:rPr lang="en-US" sz="2000" dirty="0" err="1" smtClean="0"/>
              <a:t>Kunjungi</a:t>
            </a:r>
            <a:r>
              <a:rPr lang="en-US" sz="2000" dirty="0" smtClean="0"/>
              <a:t> </a:t>
            </a:r>
            <a:r>
              <a:rPr lang="en-US" sz="2000" dirty="0" err="1" smtClean="0"/>
              <a:t>elemen</a:t>
            </a:r>
            <a:r>
              <a:rPr lang="en-US" sz="2000" dirty="0" smtClean="0"/>
              <a:t> </a:t>
            </a:r>
            <a:r>
              <a:rPr lang="en-US" sz="2000" dirty="0" err="1" smtClean="0"/>
              <a:t>pada</a:t>
            </a:r>
            <a:r>
              <a:rPr lang="en-US" sz="2000" dirty="0" smtClean="0"/>
              <a:t> </a:t>
            </a:r>
            <a:r>
              <a:rPr lang="en-US" sz="2000" dirty="0" err="1" smtClean="0"/>
              <a:t>antrian</a:t>
            </a:r>
            <a:endParaRPr lang="en-US" sz="2000" dirty="0" smtClean="0"/>
          </a:p>
          <a:p>
            <a:pPr marL="1371600" lvl="2" indent="-457200">
              <a:lnSpc>
                <a:spcPct val="90000"/>
              </a:lnSpc>
            </a:pPr>
            <a:r>
              <a:rPr lang="en-US" sz="2000" dirty="0" err="1" smtClean="0"/>
              <a:t>Masukkan</a:t>
            </a:r>
            <a:r>
              <a:rPr lang="en-US" sz="2000" dirty="0" smtClean="0"/>
              <a:t> node-&gt;</a:t>
            </a:r>
            <a:r>
              <a:rPr lang="en-US" sz="2000" dirty="0" err="1" smtClean="0"/>
              <a:t>kiri</a:t>
            </a:r>
            <a:r>
              <a:rPr lang="en-US" sz="2000" dirty="0" smtClean="0"/>
              <a:t> </a:t>
            </a:r>
            <a:r>
              <a:rPr lang="en-US" sz="2000" dirty="0" err="1" smtClean="0"/>
              <a:t>dan</a:t>
            </a:r>
            <a:r>
              <a:rPr lang="en-US" sz="2000" dirty="0" smtClean="0"/>
              <a:t> node-&gt;</a:t>
            </a:r>
            <a:r>
              <a:rPr lang="en-US" sz="2000" dirty="0" err="1" smtClean="0"/>
              <a:t>kanan</a:t>
            </a:r>
            <a:r>
              <a:rPr lang="en-US" sz="2000" dirty="0" smtClean="0"/>
              <a:t> </a:t>
            </a:r>
            <a:r>
              <a:rPr lang="en-US" sz="2000" dirty="0" err="1" smtClean="0"/>
              <a:t>ke</a:t>
            </a:r>
            <a:r>
              <a:rPr lang="en-US" sz="2000" dirty="0" smtClean="0"/>
              <a:t> </a:t>
            </a:r>
            <a:r>
              <a:rPr lang="en-US" sz="2000" dirty="0" err="1" smtClean="0"/>
              <a:t>dalam</a:t>
            </a:r>
            <a:r>
              <a:rPr lang="en-US" sz="2000" dirty="0" smtClean="0"/>
              <a:t> </a:t>
            </a:r>
            <a:r>
              <a:rPr lang="en-US" sz="2000" dirty="0" err="1" smtClean="0"/>
              <a:t>antrian</a:t>
            </a:r>
            <a:r>
              <a:rPr lang="en-US" sz="2000" dirty="0" smtClean="0"/>
              <a:t> </a:t>
            </a:r>
            <a:r>
              <a:rPr lang="en-US" sz="2000" dirty="0" err="1" smtClean="0"/>
              <a:t>asal</a:t>
            </a:r>
            <a:r>
              <a:rPr lang="en-US" sz="2000" dirty="0" smtClean="0"/>
              <a:t> node </a:t>
            </a:r>
            <a:r>
              <a:rPr lang="en-US" sz="2000" dirty="0" err="1" smtClean="0"/>
              <a:t>tersebut</a:t>
            </a:r>
            <a:r>
              <a:rPr lang="en-US" sz="2000" dirty="0" smtClean="0"/>
              <a:t> </a:t>
            </a:r>
            <a:r>
              <a:rPr lang="en-US" sz="2000" dirty="0" err="1" smtClean="0"/>
              <a:t>tidak</a:t>
            </a:r>
            <a:r>
              <a:rPr lang="en-US" sz="2000" dirty="0" smtClean="0"/>
              <a:t> NULL.</a:t>
            </a:r>
          </a:p>
          <a:p>
            <a:pPr marL="1371600" lvl="2" indent="-457200">
              <a:lnSpc>
                <a:spcPct val="90000"/>
              </a:lnSpc>
            </a:pPr>
            <a:r>
              <a:rPr lang="en-US" sz="2000" dirty="0" err="1" smtClean="0"/>
              <a:t>Keluarkan</a:t>
            </a:r>
            <a:r>
              <a:rPr lang="en-US" sz="2000" dirty="0" smtClean="0"/>
              <a:t> </a:t>
            </a:r>
            <a:r>
              <a:rPr lang="en-US" sz="2000" dirty="0" err="1" smtClean="0"/>
              <a:t>elemen</a:t>
            </a:r>
            <a:r>
              <a:rPr lang="en-US" sz="2000" dirty="0" smtClean="0"/>
              <a:t> </a:t>
            </a:r>
            <a:r>
              <a:rPr lang="en-US" sz="2000" dirty="0" err="1" smtClean="0"/>
              <a:t>pertama</a:t>
            </a:r>
            <a:r>
              <a:rPr lang="en-US" sz="2000" dirty="0" smtClean="0"/>
              <a:t> </a:t>
            </a:r>
            <a:r>
              <a:rPr lang="en-US" sz="2000" dirty="0" err="1" smtClean="0"/>
              <a:t>pada</a:t>
            </a:r>
            <a:r>
              <a:rPr lang="en-US" sz="2000" dirty="0" smtClean="0"/>
              <a:t> </a:t>
            </a:r>
            <a:r>
              <a:rPr lang="en-US" sz="2000" dirty="0" err="1" smtClean="0"/>
              <a:t>antrian</a:t>
            </a:r>
            <a:r>
              <a:rPr lang="en-US" sz="2000" dirty="0" smtClean="0"/>
              <a:t>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561140" y="1600200"/>
            <a:ext cx="8238369" cy="46482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Contoh</a:t>
            </a:r>
            <a:r>
              <a:rPr lang="en-US" dirty="0" smtClean="0"/>
              <a:t> </a:t>
            </a:r>
            <a:r>
              <a:rPr lang="en-US" dirty="0" err="1" smtClean="0"/>
              <a:t>Implementasi</a:t>
            </a:r>
            <a:endParaRPr lang="en-US" dirty="0"/>
          </a:p>
        </p:txBody>
      </p:sp>
      <p:sp>
        <p:nvSpPr>
          <p:cNvPr id="4" name="Rectangle 4"/>
          <p:cNvSpPr>
            <a:spLocks noGrp="1" noChangeArrowheads="1"/>
          </p:cNvSpPr>
          <p:nvPr>
            <p:ph idx="1"/>
          </p:nvPr>
        </p:nvSpPr>
        <p:spPr/>
        <p:txBody>
          <a:bodyPr/>
          <a:lstStyle/>
          <a:p>
            <a:r>
              <a:rPr lang="en-US" dirty="0" err="1"/>
              <a:t>Misalkan</a:t>
            </a:r>
            <a:r>
              <a:rPr lang="en-US" dirty="0"/>
              <a:t> </a:t>
            </a:r>
            <a:r>
              <a:rPr lang="en-US" dirty="0" err="1"/>
              <a:t>suatu</a:t>
            </a:r>
            <a:r>
              <a:rPr lang="en-US" dirty="0"/>
              <a:t> </a:t>
            </a:r>
            <a:r>
              <a:rPr lang="en-US" dirty="0" err="1"/>
              <a:t>ekspresi</a:t>
            </a:r>
            <a:r>
              <a:rPr lang="en-US" dirty="0"/>
              <a:t> </a:t>
            </a:r>
            <a:r>
              <a:rPr lang="en-US" dirty="0" err="1"/>
              <a:t>berikut</a:t>
            </a:r>
            <a:r>
              <a:rPr lang="en-US" dirty="0"/>
              <a:t>: 3 + 2 * 5 – 4 </a:t>
            </a:r>
          </a:p>
          <a:p>
            <a:endParaRPr lang="en-US" dirty="0"/>
          </a:p>
        </p:txBody>
      </p:sp>
      <p:pic>
        <p:nvPicPr>
          <p:cNvPr id="5" name="Picture 8"/>
          <p:cNvPicPr>
            <a:picLocks noChangeAspect="1" noChangeArrowheads="1"/>
          </p:cNvPicPr>
          <p:nvPr/>
        </p:nvPicPr>
        <p:blipFill>
          <a:blip r:embed="rId2"/>
          <a:srcRect/>
          <a:stretch>
            <a:fillRect/>
          </a:stretch>
        </p:blipFill>
        <p:spPr bwMode="auto">
          <a:xfrm>
            <a:off x="685800" y="2286000"/>
            <a:ext cx="7632700" cy="338455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a:srcRect/>
          <a:stretch>
            <a:fillRect/>
          </a:stretch>
        </p:blipFill>
        <p:spPr bwMode="auto">
          <a:xfrm>
            <a:off x="457200" y="1600200"/>
            <a:ext cx="8229600" cy="43434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Pencarian</a:t>
            </a:r>
            <a:r>
              <a:rPr lang="en-US" dirty="0" smtClean="0"/>
              <a:t> data</a:t>
            </a:r>
            <a:endParaRPr lang="en-US" dirty="0"/>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lnSpc>
                <a:spcPct val="80000"/>
              </a:lnSpc>
            </a:pPr>
            <a:r>
              <a:rPr lang="en-US" sz="2300" dirty="0" smtClean="0">
                <a:latin typeface="Courier" pitchFamily="49" charset="0"/>
              </a:rPr>
              <a:t>Tree *</a:t>
            </a:r>
            <a:r>
              <a:rPr lang="en-US" sz="2300" dirty="0" err="1" smtClean="0">
                <a:latin typeface="Courier" pitchFamily="49" charset="0"/>
              </a:rPr>
              <a:t>cari</a:t>
            </a:r>
            <a:r>
              <a:rPr lang="en-US" sz="2300" dirty="0" smtClean="0">
                <a:latin typeface="Courier" pitchFamily="49" charset="0"/>
              </a:rPr>
              <a:t>(Tree *</a:t>
            </a:r>
            <a:r>
              <a:rPr lang="en-US" sz="2300" dirty="0" err="1" smtClean="0">
                <a:latin typeface="Courier" pitchFamily="49" charset="0"/>
              </a:rPr>
              <a:t>root,int</a:t>
            </a:r>
            <a:r>
              <a:rPr lang="en-US" sz="2300" dirty="0" smtClean="0">
                <a:latin typeface="Courier" pitchFamily="49" charset="0"/>
              </a:rPr>
              <a:t> data)</a:t>
            </a:r>
          </a:p>
          <a:p>
            <a:pPr>
              <a:lnSpc>
                <a:spcPct val="80000"/>
              </a:lnSpc>
              <a:buNone/>
            </a:pPr>
            <a:r>
              <a:rPr lang="en-US" sz="2300" dirty="0">
                <a:latin typeface="Courier" pitchFamily="49" charset="0"/>
              </a:rPr>
              <a:t>	</a:t>
            </a:r>
            <a:r>
              <a:rPr lang="en-US" sz="2300" dirty="0" smtClean="0">
                <a:latin typeface="Courier" pitchFamily="49" charset="0"/>
              </a:rPr>
              <a:t>{</a:t>
            </a:r>
          </a:p>
          <a:p>
            <a:pPr>
              <a:lnSpc>
                <a:spcPct val="80000"/>
              </a:lnSpc>
              <a:buNone/>
            </a:pPr>
            <a:r>
              <a:rPr lang="en-US" sz="2300" dirty="0" smtClean="0">
                <a:latin typeface="Courier" pitchFamily="49" charset="0"/>
              </a:rPr>
              <a:t>		if(root==NULL) return NULL;</a:t>
            </a:r>
          </a:p>
          <a:p>
            <a:pPr>
              <a:lnSpc>
                <a:spcPct val="80000"/>
              </a:lnSpc>
              <a:buNone/>
            </a:pPr>
            <a:r>
              <a:rPr lang="en-US" sz="2300" dirty="0" smtClean="0">
                <a:latin typeface="Courier" pitchFamily="49" charset="0"/>
              </a:rPr>
              <a:t>		else if(data &lt; root-&gt;data) return (</a:t>
            </a:r>
            <a:r>
              <a:rPr lang="en-US" sz="2300" dirty="0" err="1" smtClean="0">
                <a:latin typeface="Courier" pitchFamily="49" charset="0"/>
              </a:rPr>
              <a:t>cari</a:t>
            </a:r>
            <a:r>
              <a:rPr lang="en-US" sz="2300" dirty="0" smtClean="0">
                <a:latin typeface="Courier" pitchFamily="49" charset="0"/>
              </a:rPr>
              <a:t>(root &gt;</a:t>
            </a:r>
            <a:r>
              <a:rPr lang="en-US" sz="2300" dirty="0" err="1" smtClean="0">
                <a:latin typeface="Courier" pitchFamily="49" charset="0"/>
              </a:rPr>
              <a:t>left,data</a:t>
            </a:r>
            <a:r>
              <a:rPr lang="en-US" sz="2300" dirty="0" smtClean="0">
                <a:latin typeface="Courier" pitchFamily="49" charset="0"/>
              </a:rPr>
              <a:t>));</a:t>
            </a:r>
          </a:p>
          <a:p>
            <a:pPr>
              <a:lnSpc>
                <a:spcPct val="80000"/>
              </a:lnSpc>
              <a:buNone/>
            </a:pPr>
            <a:r>
              <a:rPr lang="en-US" sz="2300" dirty="0" smtClean="0">
                <a:latin typeface="Courier" pitchFamily="49" charset="0"/>
              </a:rPr>
              <a:t>		else if(data &gt; root-&gt;data) return (</a:t>
            </a:r>
            <a:r>
              <a:rPr lang="en-US" sz="2300" dirty="0" err="1" smtClean="0">
                <a:latin typeface="Courier" pitchFamily="49" charset="0"/>
              </a:rPr>
              <a:t>cari</a:t>
            </a:r>
            <a:r>
              <a:rPr lang="en-US" sz="2300" dirty="0" smtClean="0">
                <a:latin typeface="Courier" pitchFamily="49" charset="0"/>
              </a:rPr>
              <a:t>(root-&gt;</a:t>
            </a:r>
            <a:r>
              <a:rPr lang="en-US" sz="2300" dirty="0" err="1" smtClean="0">
                <a:latin typeface="Courier" pitchFamily="49" charset="0"/>
              </a:rPr>
              <a:t>right,data</a:t>
            </a:r>
            <a:r>
              <a:rPr lang="en-US" sz="2300" dirty="0" smtClean="0">
                <a:latin typeface="Courier" pitchFamily="49" charset="0"/>
              </a:rPr>
              <a:t>));</a:t>
            </a:r>
          </a:p>
          <a:p>
            <a:pPr>
              <a:lnSpc>
                <a:spcPct val="80000"/>
              </a:lnSpc>
              <a:buNone/>
            </a:pPr>
            <a:r>
              <a:rPr lang="en-US" sz="2300" dirty="0" smtClean="0">
                <a:latin typeface="Courier" pitchFamily="49" charset="0"/>
              </a:rPr>
              <a:t>		else if(data == root-&gt;data) return root;</a:t>
            </a:r>
          </a:p>
          <a:p>
            <a:pPr>
              <a:lnSpc>
                <a:spcPct val="80000"/>
              </a:lnSpc>
              <a:buNone/>
            </a:pPr>
            <a:r>
              <a:rPr lang="en-US" sz="2300" dirty="0" smtClean="0">
                <a:latin typeface="Courier" pitchFamily="49" charset="0"/>
              </a:rPr>
              <a:t>	}</a:t>
            </a:r>
          </a:p>
          <a:p>
            <a:pPr>
              <a:lnSpc>
                <a:spcPct val="80000"/>
              </a:lnSpc>
            </a:pPr>
            <a:endParaRPr lang="en-US" sz="4000" dirty="0" smtClean="0"/>
          </a:p>
          <a:p>
            <a:pPr algn="just">
              <a:lnSpc>
                <a:spcPct val="80000"/>
              </a:lnSpc>
            </a:pPr>
            <a:r>
              <a:rPr lang="en-US" sz="4000" dirty="0" err="1" smtClean="0"/>
              <a:t>Pencarian</a:t>
            </a:r>
            <a:r>
              <a:rPr lang="en-US" sz="4000" dirty="0" smtClean="0"/>
              <a:t> </a:t>
            </a:r>
            <a:r>
              <a:rPr lang="en-US" sz="4000" dirty="0" err="1" smtClean="0"/>
              <a:t>dilakukan</a:t>
            </a:r>
            <a:r>
              <a:rPr lang="en-US" sz="4000" dirty="0" smtClean="0"/>
              <a:t> </a:t>
            </a:r>
            <a:r>
              <a:rPr lang="en-US" sz="4000" dirty="0" err="1" smtClean="0"/>
              <a:t>secara</a:t>
            </a:r>
            <a:r>
              <a:rPr lang="en-US" sz="4000" dirty="0" smtClean="0"/>
              <a:t> </a:t>
            </a:r>
            <a:r>
              <a:rPr lang="en-US" sz="4000" dirty="0" err="1" smtClean="0"/>
              <a:t>rekursif</a:t>
            </a:r>
            <a:r>
              <a:rPr lang="en-US" sz="4000" dirty="0" smtClean="0"/>
              <a:t>, </a:t>
            </a:r>
            <a:r>
              <a:rPr lang="en-US" sz="4000" dirty="0" err="1" smtClean="0"/>
              <a:t>dimulai</a:t>
            </a:r>
            <a:r>
              <a:rPr lang="en-US" sz="4000" dirty="0" smtClean="0"/>
              <a:t> </a:t>
            </a:r>
            <a:r>
              <a:rPr lang="en-US" sz="4000" dirty="0" err="1" smtClean="0"/>
              <a:t>dari</a:t>
            </a:r>
            <a:r>
              <a:rPr lang="en-US" sz="4000" dirty="0" smtClean="0"/>
              <a:t> node root, </a:t>
            </a:r>
            <a:r>
              <a:rPr lang="en-US" sz="4000" dirty="0" err="1" smtClean="0"/>
              <a:t>jika</a:t>
            </a:r>
            <a:r>
              <a:rPr lang="en-US" sz="4000" dirty="0" smtClean="0"/>
              <a:t> data yang </a:t>
            </a:r>
            <a:r>
              <a:rPr lang="en-US" sz="4000" dirty="0" err="1" smtClean="0"/>
              <a:t>dicari</a:t>
            </a:r>
            <a:r>
              <a:rPr lang="en-US" sz="4000" dirty="0" smtClean="0"/>
              <a:t> </a:t>
            </a:r>
            <a:r>
              <a:rPr lang="en-US" sz="4000" dirty="0" err="1" smtClean="0"/>
              <a:t>lebih</a:t>
            </a:r>
            <a:r>
              <a:rPr lang="en-US" sz="4000" dirty="0" smtClean="0"/>
              <a:t> </a:t>
            </a:r>
            <a:r>
              <a:rPr lang="en-US" sz="4000" dirty="0" err="1" smtClean="0"/>
              <a:t>kecil</a:t>
            </a:r>
            <a:r>
              <a:rPr lang="en-US" sz="4000" dirty="0" smtClean="0"/>
              <a:t> </a:t>
            </a:r>
            <a:r>
              <a:rPr lang="en-US" sz="4000" dirty="0" err="1" smtClean="0"/>
              <a:t>daripada</a:t>
            </a:r>
            <a:r>
              <a:rPr lang="en-US" sz="4000" dirty="0" smtClean="0"/>
              <a:t> data node root, </a:t>
            </a:r>
            <a:r>
              <a:rPr lang="en-US" sz="4000" dirty="0" err="1" smtClean="0"/>
              <a:t>maka</a:t>
            </a:r>
            <a:r>
              <a:rPr lang="en-US" sz="4000" dirty="0" smtClean="0"/>
              <a:t> </a:t>
            </a:r>
            <a:r>
              <a:rPr lang="en-US" sz="4000" dirty="0" err="1" smtClean="0"/>
              <a:t>pencarian</a:t>
            </a:r>
            <a:r>
              <a:rPr lang="en-US" sz="4000" dirty="0" smtClean="0"/>
              <a:t> </a:t>
            </a:r>
            <a:r>
              <a:rPr lang="en-US" sz="4000" dirty="0" err="1" smtClean="0"/>
              <a:t>dilakukan</a:t>
            </a:r>
            <a:r>
              <a:rPr lang="en-US" sz="4000" dirty="0" smtClean="0"/>
              <a:t> </a:t>
            </a:r>
            <a:r>
              <a:rPr lang="en-US" sz="4000" dirty="0" err="1" smtClean="0"/>
              <a:t>di</a:t>
            </a:r>
            <a:r>
              <a:rPr lang="en-US" sz="4000" dirty="0" smtClean="0"/>
              <a:t> sub node </a:t>
            </a:r>
            <a:r>
              <a:rPr lang="en-US" sz="4000" dirty="0" err="1" smtClean="0"/>
              <a:t>sebelah</a:t>
            </a:r>
            <a:r>
              <a:rPr lang="en-US" sz="4000" dirty="0" smtClean="0"/>
              <a:t> </a:t>
            </a:r>
            <a:r>
              <a:rPr lang="en-US" sz="4000" dirty="0" err="1" smtClean="0"/>
              <a:t>kiri</a:t>
            </a:r>
            <a:r>
              <a:rPr lang="en-US" sz="4000" dirty="0" smtClean="0"/>
              <a:t>, </a:t>
            </a:r>
            <a:r>
              <a:rPr lang="en-US" sz="4000" dirty="0" err="1" smtClean="0"/>
              <a:t>sedangkan</a:t>
            </a:r>
            <a:r>
              <a:rPr lang="en-US" sz="4000" dirty="0" smtClean="0"/>
              <a:t> </a:t>
            </a:r>
            <a:r>
              <a:rPr lang="en-US" sz="4000" dirty="0" err="1" smtClean="0"/>
              <a:t>jika</a:t>
            </a:r>
            <a:r>
              <a:rPr lang="en-US" sz="4000" dirty="0" smtClean="0"/>
              <a:t> data yang </a:t>
            </a:r>
            <a:r>
              <a:rPr lang="en-US" sz="4000" dirty="0" err="1" smtClean="0"/>
              <a:t>dicari</a:t>
            </a:r>
            <a:r>
              <a:rPr lang="en-US" sz="4000" dirty="0" smtClean="0"/>
              <a:t> </a:t>
            </a:r>
            <a:r>
              <a:rPr lang="en-US" sz="4000" dirty="0" err="1" smtClean="0"/>
              <a:t>lebih</a:t>
            </a:r>
            <a:r>
              <a:rPr lang="en-US" sz="4000" dirty="0" smtClean="0"/>
              <a:t> </a:t>
            </a:r>
            <a:r>
              <a:rPr lang="en-US" sz="4000" dirty="0" err="1" smtClean="0"/>
              <a:t>besar</a:t>
            </a:r>
            <a:r>
              <a:rPr lang="en-US" sz="4000" dirty="0" smtClean="0"/>
              <a:t> </a:t>
            </a:r>
            <a:r>
              <a:rPr lang="en-US" sz="4000" dirty="0" err="1" smtClean="0"/>
              <a:t>daripada</a:t>
            </a:r>
            <a:r>
              <a:rPr lang="en-US" sz="4000" dirty="0" smtClean="0"/>
              <a:t> data node root, </a:t>
            </a:r>
            <a:r>
              <a:rPr lang="en-US" sz="4000" dirty="0" err="1" smtClean="0"/>
              <a:t>maka</a:t>
            </a:r>
            <a:r>
              <a:rPr lang="en-US" sz="4000" dirty="0" smtClean="0"/>
              <a:t> </a:t>
            </a:r>
            <a:r>
              <a:rPr lang="en-US" sz="4000" dirty="0" err="1" smtClean="0"/>
              <a:t>pencarian</a:t>
            </a:r>
            <a:r>
              <a:rPr lang="en-US" sz="4000" dirty="0" smtClean="0"/>
              <a:t> </a:t>
            </a:r>
            <a:r>
              <a:rPr lang="en-US" sz="4000" dirty="0" err="1" smtClean="0"/>
              <a:t>dilakukan</a:t>
            </a:r>
            <a:r>
              <a:rPr lang="en-US" sz="4000" dirty="0" smtClean="0"/>
              <a:t> </a:t>
            </a:r>
            <a:r>
              <a:rPr lang="en-US" sz="4000" dirty="0" err="1" smtClean="0"/>
              <a:t>di</a:t>
            </a:r>
            <a:r>
              <a:rPr lang="en-US" sz="4000" dirty="0" smtClean="0"/>
              <a:t> sub node </a:t>
            </a:r>
            <a:r>
              <a:rPr lang="en-US" sz="4000" dirty="0" err="1" smtClean="0"/>
              <a:t>sebelah</a:t>
            </a:r>
            <a:r>
              <a:rPr lang="en-US" sz="4000" dirty="0" smtClean="0"/>
              <a:t> </a:t>
            </a:r>
            <a:r>
              <a:rPr lang="en-US" sz="4000" dirty="0" err="1" smtClean="0"/>
              <a:t>kanan</a:t>
            </a:r>
            <a:r>
              <a:rPr lang="en-US" sz="4000" dirty="0" smtClean="0"/>
              <a:t>, </a:t>
            </a:r>
            <a:r>
              <a:rPr lang="en-US" sz="4000" dirty="0" err="1" smtClean="0"/>
              <a:t>jika</a:t>
            </a:r>
            <a:r>
              <a:rPr lang="en-US" sz="4000" dirty="0" smtClean="0"/>
              <a:t> data yang </a:t>
            </a:r>
            <a:r>
              <a:rPr lang="en-US" sz="4000" dirty="0" err="1" smtClean="0"/>
              <a:t>dicari</a:t>
            </a:r>
            <a:r>
              <a:rPr lang="en-US" sz="4000" dirty="0" smtClean="0"/>
              <a:t> </a:t>
            </a:r>
            <a:r>
              <a:rPr lang="en-US" sz="4000" dirty="0" err="1" smtClean="0"/>
              <a:t>sama</a:t>
            </a:r>
            <a:r>
              <a:rPr lang="en-US" sz="4000" dirty="0" smtClean="0"/>
              <a:t> </a:t>
            </a:r>
            <a:r>
              <a:rPr lang="en-US" sz="4000" dirty="0" err="1" smtClean="0"/>
              <a:t>dengan</a:t>
            </a:r>
            <a:r>
              <a:rPr lang="en-US" sz="4000" dirty="0" smtClean="0"/>
              <a:t> data </a:t>
            </a:r>
            <a:r>
              <a:rPr lang="en-US" sz="4000" dirty="0" err="1" smtClean="0"/>
              <a:t>suatu</a:t>
            </a:r>
            <a:r>
              <a:rPr lang="en-US" sz="4000" dirty="0" smtClean="0"/>
              <a:t> node </a:t>
            </a:r>
            <a:r>
              <a:rPr lang="en-US" sz="4000" dirty="0" err="1" smtClean="0"/>
              <a:t>berarti</a:t>
            </a:r>
            <a:r>
              <a:rPr lang="en-US" sz="4000" dirty="0" smtClean="0"/>
              <a:t> </a:t>
            </a:r>
            <a:r>
              <a:rPr lang="en-US" sz="4000" dirty="0" err="1" smtClean="0"/>
              <a:t>kembalikan</a:t>
            </a:r>
            <a:r>
              <a:rPr lang="en-US" sz="4000" dirty="0" smtClean="0"/>
              <a:t> node </a:t>
            </a:r>
            <a:r>
              <a:rPr lang="en-US" sz="4000" dirty="0" err="1" smtClean="0"/>
              <a:t>tersebut</a:t>
            </a:r>
            <a:r>
              <a:rPr lang="en-US" sz="4000" dirty="0" smtClean="0"/>
              <a:t> </a:t>
            </a:r>
            <a:r>
              <a:rPr lang="en-US" sz="4000" dirty="0" err="1" smtClean="0"/>
              <a:t>dan</a:t>
            </a:r>
            <a:r>
              <a:rPr lang="en-US" sz="4000" dirty="0" smtClean="0"/>
              <a:t> </a:t>
            </a:r>
            <a:r>
              <a:rPr lang="en-US" sz="4000" dirty="0" err="1" smtClean="0"/>
              <a:t>berarti</a:t>
            </a:r>
            <a:r>
              <a:rPr lang="en-US" sz="4000" dirty="0" smtClean="0"/>
              <a:t> data </a:t>
            </a:r>
            <a:r>
              <a:rPr lang="en-US" sz="4000" dirty="0" err="1" smtClean="0"/>
              <a:t>ditemukan</a:t>
            </a:r>
            <a:r>
              <a:rPr lang="en-US" sz="4000" dirty="0" smtClean="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Ilustrasi</a:t>
            </a:r>
            <a:r>
              <a:rPr lang="en-US" dirty="0" smtClean="0"/>
              <a:t> </a:t>
            </a:r>
            <a:endParaRPr lang="en-US" dirty="0"/>
          </a:p>
        </p:txBody>
      </p:sp>
      <p:pic>
        <p:nvPicPr>
          <p:cNvPr id="4" name="Picture 6"/>
          <p:cNvPicPr>
            <a:picLocks noGrp="1" noChangeAspect="1" noChangeArrowheads="1"/>
          </p:cNvPicPr>
          <p:nvPr>
            <p:ph idx="1"/>
          </p:nvPr>
        </p:nvPicPr>
        <p:blipFill>
          <a:blip r:embed="rId2"/>
          <a:srcRect/>
          <a:stretch>
            <a:fillRect/>
          </a:stretch>
        </p:blipFill>
        <p:spPr>
          <a:xfrm>
            <a:off x="533400" y="1658418"/>
            <a:ext cx="7467258" cy="4361382"/>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Keterangan</a:t>
            </a:r>
            <a:endParaRPr lang="en-US" dirty="0"/>
          </a:p>
        </p:txBody>
      </p:sp>
      <p:sp>
        <p:nvSpPr>
          <p:cNvPr id="3" name="Content Placeholder 2"/>
          <p:cNvSpPr>
            <a:spLocks noGrp="1"/>
          </p:cNvSpPr>
          <p:nvPr>
            <p:ph idx="1"/>
          </p:nvPr>
        </p:nvSpPr>
        <p:spPr/>
        <p:txBody>
          <a:bodyPr/>
          <a:lstStyle/>
          <a:p>
            <a:pPr marL="609600" indent="-609600">
              <a:lnSpc>
                <a:spcPct val="90000"/>
              </a:lnSpc>
            </a:pPr>
            <a:r>
              <a:rPr lang="en-US" dirty="0" smtClean="0"/>
              <a:t>Root = 6 </a:t>
            </a:r>
            <a:r>
              <a:rPr lang="en-US" dirty="0" err="1" smtClean="0"/>
              <a:t>dan</a:t>
            </a:r>
            <a:r>
              <a:rPr lang="en-US" dirty="0" smtClean="0"/>
              <a:t> 8 &gt; 6, </a:t>
            </a:r>
            <a:r>
              <a:rPr lang="en-US" dirty="0" err="1" smtClean="0"/>
              <a:t>maka</a:t>
            </a:r>
            <a:r>
              <a:rPr lang="en-US" dirty="0" smtClean="0"/>
              <a:t> </a:t>
            </a:r>
            <a:r>
              <a:rPr lang="en-US" dirty="0" err="1" smtClean="0"/>
              <a:t>akan</a:t>
            </a:r>
            <a:r>
              <a:rPr lang="en-US" dirty="0" smtClean="0"/>
              <a:t> </a:t>
            </a:r>
            <a:r>
              <a:rPr lang="en-US" dirty="0" err="1" smtClean="0"/>
              <a:t>dicari</a:t>
            </a:r>
            <a:r>
              <a:rPr lang="en-US" dirty="0" smtClean="0"/>
              <a:t> </a:t>
            </a:r>
            <a:r>
              <a:rPr lang="en-US" dirty="0" err="1" smtClean="0"/>
              <a:t>di</a:t>
            </a:r>
            <a:r>
              <a:rPr lang="en-US" dirty="0" smtClean="0"/>
              <a:t> sub node </a:t>
            </a:r>
            <a:r>
              <a:rPr lang="en-US" dirty="0" err="1" smtClean="0"/>
              <a:t>bagian</a:t>
            </a:r>
            <a:r>
              <a:rPr lang="en-US" dirty="0" smtClean="0"/>
              <a:t> </a:t>
            </a:r>
            <a:r>
              <a:rPr lang="en-US" dirty="0" err="1" smtClean="0"/>
              <a:t>kanan</a:t>
            </a:r>
            <a:r>
              <a:rPr lang="en-US" dirty="0" smtClean="0"/>
              <a:t> root.</a:t>
            </a:r>
          </a:p>
          <a:p>
            <a:pPr marL="609600" indent="-609600">
              <a:lnSpc>
                <a:spcPct val="90000"/>
              </a:lnSpc>
            </a:pPr>
            <a:r>
              <a:rPr lang="en-US" dirty="0" smtClean="0"/>
              <a:t>Root = 10 </a:t>
            </a:r>
            <a:r>
              <a:rPr lang="en-US" dirty="0" err="1" smtClean="0"/>
              <a:t>dan</a:t>
            </a:r>
            <a:r>
              <a:rPr lang="en-US" dirty="0" smtClean="0"/>
              <a:t> 8 &lt; 10, </a:t>
            </a:r>
            <a:r>
              <a:rPr lang="en-US" dirty="0" err="1" smtClean="0"/>
              <a:t>maka</a:t>
            </a:r>
            <a:r>
              <a:rPr lang="en-US" dirty="0" smtClean="0"/>
              <a:t> </a:t>
            </a:r>
            <a:r>
              <a:rPr lang="en-US" dirty="0" err="1" smtClean="0"/>
              <a:t>akan</a:t>
            </a:r>
            <a:r>
              <a:rPr lang="en-US" dirty="0" smtClean="0"/>
              <a:t> </a:t>
            </a:r>
            <a:r>
              <a:rPr lang="en-US" dirty="0" err="1" smtClean="0"/>
              <a:t>dicari</a:t>
            </a:r>
            <a:r>
              <a:rPr lang="en-US" dirty="0" smtClean="0"/>
              <a:t> </a:t>
            </a:r>
            <a:r>
              <a:rPr lang="en-US" dirty="0" err="1" smtClean="0"/>
              <a:t>di</a:t>
            </a:r>
            <a:r>
              <a:rPr lang="en-US" dirty="0" smtClean="0"/>
              <a:t> sub node </a:t>
            </a:r>
            <a:r>
              <a:rPr lang="en-US" dirty="0" err="1" smtClean="0"/>
              <a:t>bagian</a:t>
            </a:r>
            <a:r>
              <a:rPr lang="en-US" dirty="0" smtClean="0"/>
              <a:t> </a:t>
            </a:r>
            <a:r>
              <a:rPr lang="en-US" dirty="0" err="1" smtClean="0"/>
              <a:t>kiri</a:t>
            </a:r>
            <a:r>
              <a:rPr lang="en-US" dirty="0" smtClean="0"/>
              <a:t> root.</a:t>
            </a:r>
          </a:p>
          <a:p>
            <a:pPr marL="609600" indent="-609600">
              <a:lnSpc>
                <a:spcPct val="90000"/>
              </a:lnSpc>
            </a:pPr>
            <a:r>
              <a:rPr lang="en-US" dirty="0" smtClean="0"/>
              <a:t>Root = 7 </a:t>
            </a:r>
            <a:r>
              <a:rPr lang="en-US" dirty="0" err="1" smtClean="0"/>
              <a:t>dan</a:t>
            </a:r>
            <a:r>
              <a:rPr lang="en-US" dirty="0" smtClean="0"/>
              <a:t> 8 &gt; 7, </a:t>
            </a:r>
            <a:r>
              <a:rPr lang="en-US" dirty="0" err="1" smtClean="0"/>
              <a:t>maka</a:t>
            </a:r>
            <a:r>
              <a:rPr lang="en-US" dirty="0" smtClean="0"/>
              <a:t> </a:t>
            </a:r>
            <a:r>
              <a:rPr lang="en-US" dirty="0" err="1" smtClean="0"/>
              <a:t>akan</a:t>
            </a:r>
            <a:r>
              <a:rPr lang="en-US" dirty="0" smtClean="0"/>
              <a:t> </a:t>
            </a:r>
            <a:r>
              <a:rPr lang="en-US" dirty="0" err="1" smtClean="0"/>
              <a:t>dicari</a:t>
            </a:r>
            <a:r>
              <a:rPr lang="en-US" dirty="0" smtClean="0"/>
              <a:t> </a:t>
            </a:r>
            <a:r>
              <a:rPr lang="en-US" dirty="0" err="1" smtClean="0"/>
              <a:t>di</a:t>
            </a:r>
            <a:r>
              <a:rPr lang="en-US" dirty="0" smtClean="0"/>
              <a:t> sub node </a:t>
            </a:r>
            <a:r>
              <a:rPr lang="en-US" dirty="0" err="1" smtClean="0"/>
              <a:t>bagian</a:t>
            </a:r>
            <a:r>
              <a:rPr lang="en-US" dirty="0" smtClean="0"/>
              <a:t> </a:t>
            </a:r>
            <a:r>
              <a:rPr lang="en-US" dirty="0" err="1" smtClean="0"/>
              <a:t>kanan</a:t>
            </a:r>
            <a:r>
              <a:rPr lang="en-US" dirty="0" smtClean="0"/>
              <a:t> root.</a:t>
            </a:r>
            <a:endParaRPr lang="de-DE" dirty="0" smtClean="0"/>
          </a:p>
          <a:p>
            <a:pPr marL="609600" indent="-609600">
              <a:lnSpc>
                <a:spcPct val="90000"/>
              </a:lnSpc>
            </a:pPr>
            <a:r>
              <a:rPr lang="de-DE" dirty="0" smtClean="0"/>
              <a:t>Root = 8, berarti 8 = 8, maka akan dikembalikan node tersebut dan dianggap ketemu!</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Tree</a:t>
            </a:r>
            <a:endParaRPr lang="en-US" dirty="0"/>
          </a:p>
        </p:txBody>
      </p:sp>
      <p:sp>
        <p:nvSpPr>
          <p:cNvPr id="3" name="Content Placeholder 2"/>
          <p:cNvSpPr>
            <a:spLocks noGrp="1"/>
          </p:cNvSpPr>
          <p:nvPr>
            <p:ph idx="1"/>
          </p:nvPr>
        </p:nvSpPr>
        <p:spPr/>
        <p:txBody>
          <a:bodyPr/>
          <a:lstStyle/>
          <a:p>
            <a:r>
              <a:rPr lang="en-US" dirty="0" smtClean="0"/>
              <a:t>Tree </a:t>
            </a:r>
            <a:r>
              <a:rPr lang="en-US" dirty="0" err="1" smtClean="0"/>
              <a:t>Statik</a:t>
            </a:r>
            <a:r>
              <a:rPr lang="en-US" dirty="0" smtClean="0"/>
              <a:t> : </a:t>
            </a:r>
            <a:r>
              <a:rPr lang="en-US" dirty="0" err="1" smtClean="0"/>
              <a:t>isi</a:t>
            </a:r>
            <a:r>
              <a:rPr lang="en-US" dirty="0" smtClean="0"/>
              <a:t> node-</a:t>
            </a:r>
            <a:r>
              <a:rPr lang="en-US" dirty="0" err="1" smtClean="0"/>
              <a:t>nodenya</a:t>
            </a:r>
            <a:r>
              <a:rPr lang="en-US" dirty="0" smtClean="0"/>
              <a:t> </a:t>
            </a:r>
            <a:r>
              <a:rPr lang="en-US" dirty="0" err="1" smtClean="0"/>
              <a:t>tetap</a:t>
            </a:r>
            <a:r>
              <a:rPr lang="en-US" dirty="0" smtClean="0"/>
              <a:t> </a:t>
            </a:r>
            <a:r>
              <a:rPr lang="en-US" dirty="0" err="1" smtClean="0"/>
              <a:t>karena</a:t>
            </a:r>
            <a:r>
              <a:rPr lang="en-US" dirty="0" smtClean="0"/>
              <a:t> </a:t>
            </a:r>
            <a:r>
              <a:rPr lang="en-US" dirty="0" err="1" smtClean="0"/>
              <a:t>bentuk</a:t>
            </a:r>
            <a:r>
              <a:rPr lang="en-US" dirty="0" smtClean="0"/>
              <a:t> </a:t>
            </a:r>
            <a:r>
              <a:rPr lang="en-US" dirty="0" err="1" smtClean="0"/>
              <a:t>pohonnya</a:t>
            </a:r>
            <a:r>
              <a:rPr lang="en-US" dirty="0" smtClean="0"/>
              <a:t> </a:t>
            </a:r>
            <a:r>
              <a:rPr lang="en-US" dirty="0" err="1" smtClean="0"/>
              <a:t>sudah</a:t>
            </a:r>
            <a:r>
              <a:rPr lang="en-US" dirty="0" smtClean="0"/>
              <a:t> </a:t>
            </a:r>
            <a:r>
              <a:rPr lang="en-US" dirty="0" err="1" smtClean="0"/>
              <a:t>ditentukan</a:t>
            </a:r>
            <a:r>
              <a:rPr lang="en-US" dirty="0" smtClean="0"/>
              <a:t>.</a:t>
            </a:r>
          </a:p>
          <a:p>
            <a:r>
              <a:rPr lang="en-US" dirty="0" smtClean="0"/>
              <a:t>Tree </a:t>
            </a:r>
            <a:r>
              <a:rPr lang="en-US" dirty="0" err="1" smtClean="0"/>
              <a:t>Dinamik</a:t>
            </a:r>
            <a:r>
              <a:rPr lang="en-US" dirty="0" smtClean="0"/>
              <a:t> : </a:t>
            </a:r>
            <a:r>
              <a:rPr lang="en-US" dirty="0" err="1" smtClean="0"/>
              <a:t>isi</a:t>
            </a:r>
            <a:r>
              <a:rPr lang="en-US" dirty="0" smtClean="0"/>
              <a:t> </a:t>
            </a:r>
            <a:r>
              <a:rPr lang="en-US" dirty="0" err="1" smtClean="0"/>
              <a:t>nodenya</a:t>
            </a:r>
            <a:r>
              <a:rPr lang="en-US" dirty="0" smtClean="0"/>
              <a:t> </a:t>
            </a:r>
            <a:r>
              <a:rPr lang="en-US" dirty="0" err="1" smtClean="0"/>
              <a:t>berubah-ubah</a:t>
            </a:r>
            <a:r>
              <a:rPr lang="en-US" dirty="0" smtClean="0"/>
              <a:t> </a:t>
            </a:r>
            <a:r>
              <a:rPr lang="en-US" dirty="0" err="1" smtClean="0"/>
              <a:t>karena</a:t>
            </a:r>
            <a:r>
              <a:rPr lang="en-US" dirty="0" smtClean="0"/>
              <a:t> </a:t>
            </a:r>
            <a:r>
              <a:rPr lang="en-US" dirty="0" err="1" smtClean="0"/>
              <a:t>proses</a:t>
            </a:r>
            <a:r>
              <a:rPr lang="en-US" dirty="0" smtClean="0"/>
              <a:t> </a:t>
            </a:r>
            <a:r>
              <a:rPr lang="en-US" dirty="0" err="1" smtClean="0"/>
              <a:t>penambahan</a:t>
            </a:r>
            <a:r>
              <a:rPr lang="en-US" dirty="0" smtClean="0"/>
              <a:t> (insert) </a:t>
            </a:r>
            <a:r>
              <a:rPr lang="en-US" dirty="0" err="1" smtClean="0"/>
              <a:t>dan</a:t>
            </a:r>
            <a:r>
              <a:rPr lang="en-US" dirty="0" smtClean="0"/>
              <a:t> </a:t>
            </a:r>
            <a:r>
              <a:rPr lang="en-US" dirty="0" err="1" smtClean="0"/>
              <a:t>penghapusan</a:t>
            </a:r>
            <a:r>
              <a:rPr lang="en-US" dirty="0" smtClean="0"/>
              <a:t> (delete)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Node Root</a:t>
            </a:r>
            <a:endParaRPr lang="en-US" dirty="0"/>
          </a:p>
        </p:txBody>
      </p:sp>
      <p:sp>
        <p:nvSpPr>
          <p:cNvPr id="3" name="Content Placeholder 2"/>
          <p:cNvSpPr>
            <a:spLocks noGrp="1"/>
          </p:cNvSpPr>
          <p:nvPr>
            <p:ph idx="1"/>
          </p:nvPr>
        </p:nvSpPr>
        <p:spPr/>
        <p:txBody>
          <a:bodyPr/>
          <a:lstStyle/>
          <a:p>
            <a:pPr>
              <a:lnSpc>
                <a:spcPct val="80000"/>
              </a:lnSpc>
            </a:pPr>
            <a:r>
              <a:rPr lang="en-US" dirty="0" smtClean="0"/>
              <a:t>Node root </a:t>
            </a:r>
            <a:r>
              <a:rPr lang="en-US" dirty="0" err="1" smtClean="0"/>
              <a:t>dalam</a:t>
            </a:r>
            <a:r>
              <a:rPr lang="en-US" dirty="0" smtClean="0"/>
              <a:t> </a:t>
            </a:r>
            <a:r>
              <a:rPr lang="en-US" dirty="0" err="1" smtClean="0"/>
              <a:t>sebuah</a:t>
            </a:r>
            <a:r>
              <a:rPr lang="en-US" dirty="0" smtClean="0"/>
              <a:t> tree </a:t>
            </a:r>
            <a:r>
              <a:rPr lang="en-US" dirty="0" err="1" smtClean="0"/>
              <a:t>adalah</a:t>
            </a:r>
            <a:r>
              <a:rPr lang="en-US" dirty="0" smtClean="0"/>
              <a:t> </a:t>
            </a:r>
            <a:r>
              <a:rPr lang="en-US" dirty="0" err="1" smtClean="0"/>
              <a:t>suatu</a:t>
            </a:r>
            <a:r>
              <a:rPr lang="en-US" dirty="0" smtClean="0"/>
              <a:t> node yang </a:t>
            </a:r>
            <a:r>
              <a:rPr lang="en-US" dirty="0" err="1" smtClean="0"/>
              <a:t>memiliki</a:t>
            </a:r>
            <a:r>
              <a:rPr lang="en-US" dirty="0" smtClean="0"/>
              <a:t> </a:t>
            </a:r>
            <a:r>
              <a:rPr lang="en-US" dirty="0" err="1" smtClean="0"/>
              <a:t>hiarki</a:t>
            </a:r>
            <a:r>
              <a:rPr lang="en-US" dirty="0" smtClean="0"/>
              <a:t> </a:t>
            </a:r>
            <a:r>
              <a:rPr lang="en-US" dirty="0" err="1" smtClean="0"/>
              <a:t>tertinggi</a:t>
            </a:r>
            <a:r>
              <a:rPr lang="en-US" dirty="0" smtClean="0"/>
              <a:t> </a:t>
            </a:r>
            <a:r>
              <a:rPr lang="en-US" dirty="0" err="1" smtClean="0"/>
              <a:t>dan</a:t>
            </a:r>
            <a:r>
              <a:rPr lang="en-US" dirty="0" smtClean="0"/>
              <a:t> </a:t>
            </a:r>
            <a:r>
              <a:rPr lang="en-US" dirty="0" err="1" smtClean="0"/>
              <a:t>dapat</a:t>
            </a:r>
            <a:r>
              <a:rPr lang="en-US" dirty="0" smtClean="0"/>
              <a:t> </a:t>
            </a:r>
            <a:r>
              <a:rPr lang="en-US" dirty="0" err="1" smtClean="0"/>
              <a:t>juga</a:t>
            </a:r>
            <a:r>
              <a:rPr lang="en-US" dirty="0" smtClean="0"/>
              <a:t> </a:t>
            </a:r>
            <a:r>
              <a:rPr lang="en-US" dirty="0" err="1" smtClean="0"/>
              <a:t>memiliki</a:t>
            </a:r>
            <a:r>
              <a:rPr lang="en-US" dirty="0" smtClean="0"/>
              <a:t> node-node </a:t>
            </a:r>
            <a:r>
              <a:rPr lang="en-US" dirty="0" err="1" smtClean="0"/>
              <a:t>anak</a:t>
            </a:r>
            <a:r>
              <a:rPr lang="en-US" dirty="0" smtClean="0"/>
              <a:t>.  </a:t>
            </a:r>
            <a:r>
              <a:rPr lang="en-US" dirty="0" err="1" smtClean="0"/>
              <a:t>Semua</a:t>
            </a:r>
            <a:r>
              <a:rPr lang="en-US" dirty="0" smtClean="0"/>
              <a:t> node </a:t>
            </a:r>
            <a:r>
              <a:rPr lang="en-US" dirty="0" err="1" smtClean="0"/>
              <a:t>dapat</a:t>
            </a:r>
            <a:r>
              <a:rPr lang="en-US" dirty="0" smtClean="0"/>
              <a:t> </a:t>
            </a:r>
            <a:r>
              <a:rPr lang="en-US" dirty="0" err="1" smtClean="0"/>
              <a:t>ditelusuri</a:t>
            </a:r>
            <a:r>
              <a:rPr lang="en-US" dirty="0" smtClean="0"/>
              <a:t> </a:t>
            </a:r>
            <a:r>
              <a:rPr lang="en-US" dirty="0" err="1" smtClean="0"/>
              <a:t>dari</a:t>
            </a:r>
            <a:r>
              <a:rPr lang="en-US" dirty="0" smtClean="0"/>
              <a:t> node root </a:t>
            </a:r>
            <a:r>
              <a:rPr lang="en-US" dirty="0" err="1" smtClean="0"/>
              <a:t>tersebut</a:t>
            </a:r>
            <a:r>
              <a:rPr lang="en-US" dirty="0" smtClean="0"/>
              <a:t>.</a:t>
            </a:r>
          </a:p>
          <a:p>
            <a:pPr>
              <a:lnSpc>
                <a:spcPct val="80000"/>
              </a:lnSpc>
            </a:pPr>
            <a:r>
              <a:rPr lang="en-US" dirty="0" smtClean="0"/>
              <a:t>Node root </a:t>
            </a:r>
            <a:r>
              <a:rPr lang="en-US" dirty="0" err="1" smtClean="0"/>
              <a:t>adalah</a:t>
            </a:r>
            <a:r>
              <a:rPr lang="en-US" dirty="0" smtClean="0"/>
              <a:t> node </a:t>
            </a:r>
            <a:r>
              <a:rPr lang="en-US" dirty="0" err="1" smtClean="0"/>
              <a:t>khusus</a:t>
            </a:r>
            <a:r>
              <a:rPr lang="en-US" dirty="0" smtClean="0"/>
              <a:t> yang </a:t>
            </a:r>
            <a:r>
              <a:rPr lang="en-US" dirty="0" err="1" smtClean="0"/>
              <a:t>tercipta</a:t>
            </a:r>
            <a:r>
              <a:rPr lang="en-US" dirty="0" smtClean="0"/>
              <a:t> </a:t>
            </a:r>
            <a:r>
              <a:rPr lang="en-US" dirty="0" err="1" smtClean="0"/>
              <a:t>pertama</a:t>
            </a:r>
            <a:r>
              <a:rPr lang="en-US" dirty="0" smtClean="0"/>
              <a:t> </a:t>
            </a:r>
            <a:r>
              <a:rPr lang="en-US" dirty="0" err="1" smtClean="0"/>
              <a:t>kalinya</a:t>
            </a:r>
            <a:r>
              <a:rPr lang="en-US" dirty="0" smtClean="0"/>
              <a:t>.</a:t>
            </a:r>
          </a:p>
          <a:p>
            <a:pPr>
              <a:lnSpc>
                <a:spcPct val="80000"/>
              </a:lnSpc>
            </a:pPr>
            <a:r>
              <a:rPr lang="en-US" dirty="0" smtClean="0"/>
              <a:t>Node-node lain </a:t>
            </a:r>
            <a:r>
              <a:rPr lang="en-US" dirty="0" err="1" smtClean="0"/>
              <a:t>di</a:t>
            </a:r>
            <a:r>
              <a:rPr lang="en-US" dirty="0" smtClean="0"/>
              <a:t> </a:t>
            </a:r>
            <a:r>
              <a:rPr lang="en-US" dirty="0" err="1" smtClean="0"/>
              <a:t>bawah</a:t>
            </a:r>
            <a:r>
              <a:rPr lang="en-US" dirty="0" smtClean="0"/>
              <a:t> node root </a:t>
            </a:r>
            <a:r>
              <a:rPr lang="en-US" dirty="0" err="1" smtClean="0"/>
              <a:t>saling</a:t>
            </a:r>
            <a:r>
              <a:rPr lang="en-US" dirty="0" smtClean="0"/>
              <a:t> </a:t>
            </a:r>
            <a:r>
              <a:rPr lang="en-US" dirty="0" err="1" smtClean="0"/>
              <a:t>terhubung</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dan</a:t>
            </a:r>
            <a:r>
              <a:rPr lang="en-US" dirty="0" smtClean="0"/>
              <a:t> </a:t>
            </a:r>
            <a:r>
              <a:rPr lang="en-US" dirty="0" err="1" smtClean="0"/>
              <a:t>disebut</a:t>
            </a:r>
            <a:r>
              <a:rPr lang="en-US" dirty="0" smtClean="0"/>
              <a:t> </a:t>
            </a:r>
            <a:r>
              <a:rPr lang="en-US" dirty="0" err="1" smtClean="0"/>
              <a:t>subtree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Istilah</a:t>
            </a:r>
            <a:r>
              <a:rPr lang="en-US" dirty="0" smtClean="0"/>
              <a:t> </a:t>
            </a:r>
            <a:r>
              <a:rPr lang="en-US" dirty="0" err="1" smtClean="0"/>
              <a:t>Dalam</a:t>
            </a:r>
            <a:r>
              <a:rPr lang="en-US" dirty="0" smtClean="0"/>
              <a:t> Tree</a:t>
            </a:r>
            <a:endParaRPr lang="en-US" dirty="0"/>
          </a:p>
        </p:txBody>
      </p:sp>
      <p:pic>
        <p:nvPicPr>
          <p:cNvPr id="4" name="Picture 4"/>
          <p:cNvPicPr>
            <a:picLocks noChangeAspect="1" noChangeArrowheads="1"/>
          </p:cNvPicPr>
          <p:nvPr/>
        </p:nvPicPr>
        <p:blipFill>
          <a:blip r:embed="rId2"/>
          <a:srcRect/>
          <a:stretch>
            <a:fillRect/>
          </a:stretch>
        </p:blipFill>
        <p:spPr>
          <a:xfrm>
            <a:off x="643930" y="1447800"/>
            <a:ext cx="7992069" cy="46101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Gambar</a:t>
            </a:r>
            <a:r>
              <a:rPr lang="en-US" dirty="0" smtClean="0"/>
              <a:t> Tree</a:t>
            </a:r>
            <a:endParaRPr lang="en-US" dirty="0"/>
          </a:p>
        </p:txBody>
      </p:sp>
      <p:pic>
        <p:nvPicPr>
          <p:cNvPr id="4" name="Picture 6"/>
          <p:cNvPicPr>
            <a:picLocks noChangeAspect="1" noChangeArrowheads="1"/>
          </p:cNvPicPr>
          <p:nvPr/>
        </p:nvPicPr>
        <p:blipFill>
          <a:blip r:embed="rId2"/>
          <a:srcRect/>
          <a:stretch>
            <a:fillRect/>
          </a:stretch>
        </p:blipFill>
        <p:spPr>
          <a:xfrm>
            <a:off x="457200" y="1600200"/>
            <a:ext cx="8178800" cy="4457700"/>
          </a:xfrm>
          <a:prstGeom prst="rect">
            <a:avLst/>
          </a:prstGeom>
        </p:spPr>
      </p:pic>
      <p:pic>
        <p:nvPicPr>
          <p:cNvPr id="5" name="Picture 8"/>
          <p:cNvPicPr>
            <a:picLocks noChangeAspect="1" noChangeArrowheads="1"/>
          </p:cNvPicPr>
          <p:nvPr/>
        </p:nvPicPr>
        <p:blipFill>
          <a:blip r:embed="rId3"/>
          <a:srcRect/>
          <a:stretch>
            <a:fillRect/>
          </a:stretch>
        </p:blipFill>
        <p:spPr bwMode="auto">
          <a:xfrm>
            <a:off x="4427538" y="4005263"/>
            <a:ext cx="3960812" cy="194468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Binary Tree</a:t>
            </a:r>
            <a:endParaRPr lang="en-US" dirty="0"/>
          </a:p>
        </p:txBody>
      </p:sp>
      <p:sp>
        <p:nvSpPr>
          <p:cNvPr id="3" name="Content Placeholder 2"/>
          <p:cNvSpPr>
            <a:spLocks noGrp="1"/>
          </p:cNvSpPr>
          <p:nvPr>
            <p:ph idx="1"/>
          </p:nvPr>
        </p:nvSpPr>
        <p:spPr>
          <a:xfrm>
            <a:off x="457200" y="1600200"/>
            <a:ext cx="4419600" cy="4419600"/>
          </a:xfrm>
        </p:spPr>
        <p:txBody>
          <a:bodyPr>
            <a:normAutofit/>
          </a:bodyPr>
          <a:lstStyle/>
          <a:p>
            <a:r>
              <a:rPr lang="en-US" sz="2800" dirty="0" err="1" smtClean="0"/>
              <a:t>Suatu</a:t>
            </a:r>
            <a:r>
              <a:rPr lang="en-US" sz="2800" dirty="0" smtClean="0"/>
              <a:t> tree </a:t>
            </a:r>
            <a:r>
              <a:rPr lang="en-US" sz="2800" dirty="0" err="1" smtClean="0"/>
              <a:t>dengan</a:t>
            </a:r>
            <a:r>
              <a:rPr lang="en-US" sz="2800" dirty="0" smtClean="0"/>
              <a:t> </a:t>
            </a:r>
            <a:r>
              <a:rPr lang="en-US" sz="2800" dirty="0" err="1" smtClean="0"/>
              <a:t>syarat</a:t>
            </a:r>
            <a:r>
              <a:rPr lang="en-US" sz="2800" dirty="0" smtClean="0"/>
              <a:t> </a:t>
            </a:r>
            <a:r>
              <a:rPr lang="en-US" sz="2800" dirty="0" err="1" smtClean="0"/>
              <a:t>bahwa</a:t>
            </a:r>
            <a:r>
              <a:rPr lang="en-US" sz="2800" dirty="0" smtClean="0"/>
              <a:t> </a:t>
            </a:r>
            <a:r>
              <a:rPr lang="en-US" sz="2800" dirty="0" err="1" smtClean="0"/>
              <a:t>tiap</a:t>
            </a:r>
            <a:r>
              <a:rPr lang="en-US" sz="2800" dirty="0" smtClean="0"/>
              <a:t> node </a:t>
            </a:r>
            <a:r>
              <a:rPr lang="en-US" sz="2800" dirty="0" err="1" smtClean="0"/>
              <a:t>hanya</a:t>
            </a:r>
            <a:r>
              <a:rPr lang="en-US" sz="2800" dirty="0" smtClean="0"/>
              <a:t> </a:t>
            </a:r>
            <a:r>
              <a:rPr lang="en-US" sz="2800" dirty="0" err="1" smtClean="0"/>
              <a:t>boleh</a:t>
            </a:r>
            <a:r>
              <a:rPr lang="en-US" sz="2800" dirty="0" smtClean="0"/>
              <a:t> </a:t>
            </a:r>
            <a:r>
              <a:rPr lang="en-US" sz="2800" dirty="0" err="1" smtClean="0"/>
              <a:t>memiliki</a:t>
            </a:r>
            <a:r>
              <a:rPr lang="en-US" sz="2800" dirty="0" smtClean="0"/>
              <a:t> </a:t>
            </a:r>
            <a:r>
              <a:rPr lang="en-US" sz="2800" dirty="0" err="1" smtClean="0"/>
              <a:t>maksimal</a:t>
            </a:r>
            <a:r>
              <a:rPr lang="en-US" sz="2800" dirty="0" smtClean="0"/>
              <a:t> </a:t>
            </a:r>
            <a:r>
              <a:rPr lang="en-US" sz="2800" b="1" dirty="0" err="1" smtClean="0"/>
              <a:t>dua</a:t>
            </a:r>
            <a:r>
              <a:rPr lang="en-US" sz="2800" b="1" dirty="0" smtClean="0"/>
              <a:t> </a:t>
            </a:r>
            <a:r>
              <a:rPr lang="en-US" sz="2800" b="1" dirty="0" err="1" smtClean="0"/>
              <a:t>subtree</a:t>
            </a:r>
            <a:r>
              <a:rPr lang="en-US" sz="2800" dirty="0" smtClean="0"/>
              <a:t> </a:t>
            </a:r>
            <a:r>
              <a:rPr lang="en-US" sz="2800" dirty="0" err="1" smtClean="0"/>
              <a:t>dan</a:t>
            </a:r>
            <a:r>
              <a:rPr lang="en-US" sz="2800" dirty="0" smtClean="0"/>
              <a:t> </a:t>
            </a:r>
            <a:r>
              <a:rPr lang="en-US" sz="2800" dirty="0" err="1" smtClean="0"/>
              <a:t>kedua</a:t>
            </a:r>
            <a:r>
              <a:rPr lang="en-US" sz="2800" dirty="0" smtClean="0"/>
              <a:t> </a:t>
            </a:r>
            <a:r>
              <a:rPr lang="en-US" sz="2800" dirty="0" err="1" smtClean="0"/>
              <a:t>subtree</a:t>
            </a:r>
            <a:r>
              <a:rPr lang="en-US" sz="2800" dirty="0" smtClean="0"/>
              <a:t> </a:t>
            </a:r>
            <a:r>
              <a:rPr lang="en-US" sz="2800" dirty="0" err="1" smtClean="0"/>
              <a:t>tersebut</a:t>
            </a:r>
            <a:r>
              <a:rPr lang="en-US" sz="2800" dirty="0" smtClean="0"/>
              <a:t> </a:t>
            </a:r>
            <a:r>
              <a:rPr lang="en-US" sz="2800" dirty="0" err="1" smtClean="0"/>
              <a:t>harus</a:t>
            </a:r>
            <a:r>
              <a:rPr lang="en-US" sz="2800" dirty="0" smtClean="0"/>
              <a:t> </a:t>
            </a:r>
            <a:r>
              <a:rPr lang="en-US" sz="2800" b="1" dirty="0" err="1" smtClean="0"/>
              <a:t>terpisah</a:t>
            </a:r>
            <a:r>
              <a:rPr lang="en-US" sz="2800" dirty="0" smtClean="0"/>
              <a:t>.</a:t>
            </a:r>
          </a:p>
          <a:p>
            <a:r>
              <a:rPr lang="en-US" sz="2800" dirty="0" err="1" smtClean="0"/>
              <a:t>Tiap</a:t>
            </a:r>
            <a:r>
              <a:rPr lang="en-US" sz="2800" dirty="0" smtClean="0"/>
              <a:t> node </a:t>
            </a:r>
            <a:r>
              <a:rPr lang="en-US" sz="2800" dirty="0" err="1" smtClean="0"/>
              <a:t>dalam</a:t>
            </a:r>
            <a:r>
              <a:rPr lang="en-US" sz="2800" dirty="0" smtClean="0"/>
              <a:t> binary tree </a:t>
            </a:r>
            <a:r>
              <a:rPr lang="en-US" sz="2800" dirty="0" err="1" smtClean="0"/>
              <a:t>hanya</a:t>
            </a:r>
            <a:r>
              <a:rPr lang="en-US" sz="2800" dirty="0" smtClean="0"/>
              <a:t> </a:t>
            </a:r>
            <a:r>
              <a:rPr lang="en-US" sz="2800" dirty="0" err="1" smtClean="0"/>
              <a:t>boleh</a:t>
            </a:r>
            <a:r>
              <a:rPr lang="en-US" sz="2800" dirty="0" smtClean="0"/>
              <a:t> </a:t>
            </a:r>
            <a:r>
              <a:rPr lang="en-US" sz="2800" dirty="0" err="1" smtClean="0"/>
              <a:t>memiliki</a:t>
            </a:r>
            <a:r>
              <a:rPr lang="en-US" sz="2800" dirty="0" smtClean="0"/>
              <a:t> </a:t>
            </a:r>
            <a:r>
              <a:rPr lang="en-US" sz="2800" b="1" dirty="0" smtClean="0"/>
              <a:t>paling </a:t>
            </a:r>
            <a:r>
              <a:rPr lang="en-US" sz="2800" b="1" dirty="0" err="1" smtClean="0"/>
              <a:t>banyak</a:t>
            </a:r>
            <a:r>
              <a:rPr lang="en-US" sz="2800" dirty="0" smtClean="0"/>
              <a:t> </a:t>
            </a:r>
            <a:r>
              <a:rPr lang="en-US" sz="2800" dirty="0" err="1" smtClean="0"/>
              <a:t>dua</a:t>
            </a:r>
            <a:r>
              <a:rPr lang="en-US" sz="2800" dirty="0" smtClean="0"/>
              <a:t> child. </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4800600" y="1295400"/>
            <a:ext cx="3886200" cy="4191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Full Binary Tree</a:t>
            </a:r>
            <a:endParaRPr lang="en-US" dirty="0"/>
          </a:p>
        </p:txBody>
      </p:sp>
      <p:sp>
        <p:nvSpPr>
          <p:cNvPr id="3" name="Content Placeholder 2"/>
          <p:cNvSpPr>
            <a:spLocks noGrp="1"/>
          </p:cNvSpPr>
          <p:nvPr>
            <p:ph idx="1"/>
          </p:nvPr>
        </p:nvSpPr>
        <p:spPr>
          <a:xfrm>
            <a:off x="457200" y="1600201"/>
            <a:ext cx="8229600" cy="1600200"/>
          </a:xfrm>
        </p:spPr>
        <p:txBody>
          <a:bodyPr/>
          <a:lstStyle/>
          <a:p>
            <a:pPr algn="just"/>
            <a:r>
              <a:rPr lang="en-US" dirty="0" err="1" smtClean="0"/>
              <a:t>Semua</a:t>
            </a:r>
            <a:r>
              <a:rPr lang="en-US" dirty="0" smtClean="0"/>
              <a:t> node (</a:t>
            </a:r>
            <a:r>
              <a:rPr lang="en-US" dirty="0" err="1" smtClean="0"/>
              <a:t>kecuali</a:t>
            </a:r>
            <a:r>
              <a:rPr lang="en-US" dirty="0" smtClean="0"/>
              <a:t> leaf) </a:t>
            </a:r>
            <a:r>
              <a:rPr lang="en-US" dirty="0" err="1" smtClean="0"/>
              <a:t>pasti</a:t>
            </a:r>
            <a:r>
              <a:rPr lang="en-US" dirty="0" smtClean="0"/>
              <a:t> </a:t>
            </a:r>
            <a:r>
              <a:rPr lang="en-US" dirty="0" err="1" smtClean="0"/>
              <a:t>memiliki</a:t>
            </a:r>
            <a:r>
              <a:rPr lang="en-US" dirty="0" smtClean="0"/>
              <a:t> 2 </a:t>
            </a:r>
            <a:r>
              <a:rPr lang="en-US" dirty="0" err="1" smtClean="0"/>
              <a:t>anak</a:t>
            </a:r>
            <a:r>
              <a:rPr lang="en-US" dirty="0" smtClean="0"/>
              <a:t> </a:t>
            </a:r>
            <a:r>
              <a:rPr lang="en-US" dirty="0" err="1" smtClean="0"/>
              <a:t>dan</a:t>
            </a:r>
            <a:r>
              <a:rPr lang="en-US" dirty="0" smtClean="0"/>
              <a:t> </a:t>
            </a:r>
            <a:r>
              <a:rPr lang="en-US" dirty="0" err="1" smtClean="0"/>
              <a:t>tiap</a:t>
            </a:r>
            <a:r>
              <a:rPr lang="en-US" dirty="0" smtClean="0"/>
              <a:t> </a:t>
            </a:r>
            <a:r>
              <a:rPr lang="en-US" dirty="0" err="1" smtClean="0"/>
              <a:t>subtree</a:t>
            </a:r>
            <a:r>
              <a:rPr lang="en-US" dirty="0" smtClean="0"/>
              <a:t> </a:t>
            </a:r>
            <a:r>
              <a:rPr lang="en-US" dirty="0" err="1" smtClean="0"/>
              <a:t>memiliki</a:t>
            </a:r>
            <a:r>
              <a:rPr lang="en-US" dirty="0" smtClean="0"/>
              <a:t> </a:t>
            </a:r>
            <a:r>
              <a:rPr lang="en-US" dirty="0" err="1" smtClean="0"/>
              <a:t>panjang</a:t>
            </a:r>
            <a:r>
              <a:rPr lang="en-US" dirty="0" smtClean="0"/>
              <a:t> path yang </a:t>
            </a:r>
            <a:r>
              <a:rPr lang="en-US" dirty="0" err="1" smtClean="0"/>
              <a:t>sama</a:t>
            </a:r>
            <a:endParaRPr lang="en-US" dirty="0"/>
          </a:p>
        </p:txBody>
      </p:sp>
      <p:pic>
        <p:nvPicPr>
          <p:cNvPr id="2050" name="Picture 2"/>
          <p:cNvPicPr>
            <a:picLocks noChangeAspect="1" noChangeArrowheads="1"/>
          </p:cNvPicPr>
          <p:nvPr/>
        </p:nvPicPr>
        <p:blipFill>
          <a:blip r:embed="rId2"/>
          <a:srcRect/>
          <a:stretch>
            <a:fillRect/>
          </a:stretch>
        </p:blipFill>
        <p:spPr bwMode="auto">
          <a:xfrm>
            <a:off x="1523999" y="3124200"/>
            <a:ext cx="5931243" cy="2438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Complete Binary Tree </a:t>
            </a:r>
            <a:endParaRPr lang="en-US" dirty="0"/>
          </a:p>
        </p:txBody>
      </p:sp>
      <p:sp>
        <p:nvSpPr>
          <p:cNvPr id="3" name="Content Placeholder 2"/>
          <p:cNvSpPr>
            <a:spLocks noGrp="1"/>
          </p:cNvSpPr>
          <p:nvPr>
            <p:ph idx="1"/>
          </p:nvPr>
        </p:nvSpPr>
        <p:spPr>
          <a:xfrm>
            <a:off x="457200" y="1600201"/>
            <a:ext cx="8229600" cy="1600200"/>
          </a:xfrm>
        </p:spPr>
        <p:txBody>
          <a:bodyPr/>
          <a:lstStyle/>
          <a:p>
            <a:pPr algn="just"/>
            <a:r>
              <a:rPr lang="en-US" dirty="0" err="1" smtClean="0"/>
              <a:t>Tiap</a:t>
            </a:r>
            <a:r>
              <a:rPr lang="en-US" dirty="0" smtClean="0"/>
              <a:t> </a:t>
            </a:r>
            <a:r>
              <a:rPr lang="en-US" dirty="0" err="1" smtClean="0"/>
              <a:t>subtree</a:t>
            </a:r>
            <a:r>
              <a:rPr lang="en-US" dirty="0" smtClean="0"/>
              <a:t> </a:t>
            </a:r>
            <a:r>
              <a:rPr lang="en-US" dirty="0" err="1" smtClean="0"/>
              <a:t>boleh</a:t>
            </a:r>
            <a:r>
              <a:rPr lang="en-US" dirty="0" smtClean="0"/>
              <a:t> </a:t>
            </a:r>
            <a:r>
              <a:rPr lang="en-US" dirty="0" err="1" smtClean="0"/>
              <a:t>memiliki</a:t>
            </a:r>
            <a:r>
              <a:rPr lang="en-US" dirty="0" smtClean="0"/>
              <a:t> </a:t>
            </a:r>
            <a:r>
              <a:rPr lang="en-US" dirty="0" err="1" smtClean="0"/>
              <a:t>panjang</a:t>
            </a:r>
            <a:r>
              <a:rPr lang="en-US" dirty="0" smtClean="0"/>
              <a:t> path yang </a:t>
            </a:r>
            <a:r>
              <a:rPr lang="en-US" dirty="0" err="1" smtClean="0"/>
              <a:t>berbeda</a:t>
            </a:r>
            <a:r>
              <a:rPr lang="en-US" dirty="0" smtClean="0"/>
              <a:t> </a:t>
            </a:r>
            <a:r>
              <a:rPr lang="en-US" dirty="0" err="1" smtClean="0"/>
              <a:t>dan</a:t>
            </a:r>
            <a:r>
              <a:rPr lang="en-US" dirty="0" smtClean="0"/>
              <a:t> </a:t>
            </a:r>
            <a:r>
              <a:rPr lang="en-US" dirty="0" err="1" smtClean="0"/>
              <a:t>tiap</a:t>
            </a:r>
            <a:r>
              <a:rPr lang="en-US" dirty="0" smtClean="0"/>
              <a:t> node (</a:t>
            </a:r>
            <a:r>
              <a:rPr lang="en-US" dirty="0" err="1" smtClean="0"/>
              <a:t>kecuali</a:t>
            </a:r>
            <a:r>
              <a:rPr lang="en-US" dirty="0" smtClean="0"/>
              <a:t> leaf) </a:t>
            </a:r>
            <a:r>
              <a:rPr lang="en-US" dirty="0" err="1" smtClean="0"/>
              <a:t>memiliki</a:t>
            </a:r>
            <a:r>
              <a:rPr lang="en-US" dirty="0" smtClean="0"/>
              <a:t> 2 </a:t>
            </a:r>
            <a:r>
              <a:rPr lang="en-US" dirty="0" err="1" smtClean="0"/>
              <a:t>anak</a:t>
            </a:r>
            <a:endParaRPr lang="en-US" dirty="0"/>
          </a:p>
        </p:txBody>
      </p:sp>
      <p:pic>
        <p:nvPicPr>
          <p:cNvPr id="3074" name="Picture 2"/>
          <p:cNvPicPr>
            <a:picLocks noChangeAspect="1" noChangeArrowheads="1"/>
          </p:cNvPicPr>
          <p:nvPr/>
        </p:nvPicPr>
        <p:blipFill>
          <a:blip r:embed="rId2"/>
          <a:srcRect/>
          <a:stretch>
            <a:fillRect/>
          </a:stretch>
        </p:blipFill>
        <p:spPr bwMode="auto">
          <a:xfrm>
            <a:off x="1524000" y="3352800"/>
            <a:ext cx="5720687" cy="2286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738</Words>
  <Application>Microsoft Office PowerPoint</Application>
  <PresentationFormat>On-screen Show (4:3)</PresentationFormat>
  <Paragraphs>104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Manipulasi Tree</vt:lpstr>
      <vt:lpstr>Tree</vt:lpstr>
      <vt:lpstr>Tree</vt:lpstr>
      <vt:lpstr>Node Root</vt:lpstr>
      <vt:lpstr>Istilah Dalam Tree</vt:lpstr>
      <vt:lpstr>Gambar Tree</vt:lpstr>
      <vt:lpstr>Binary Tree</vt:lpstr>
      <vt:lpstr>Full Binary Tree</vt:lpstr>
      <vt:lpstr>Complete Binary Tree </vt:lpstr>
      <vt:lpstr>Skewed Binary Tree</vt:lpstr>
      <vt:lpstr>Node pada Binary Tree</vt:lpstr>
      <vt:lpstr>Implementasi Tree</vt:lpstr>
      <vt:lpstr>Slide 13</vt:lpstr>
      <vt:lpstr>Operasi – Operasi Tree</vt:lpstr>
      <vt:lpstr>Operasi – Operasi Tree</vt:lpstr>
      <vt:lpstr>Slide 16</vt:lpstr>
      <vt:lpstr>Insert secara Rekursif</vt:lpstr>
      <vt:lpstr>Jenis Traverse</vt:lpstr>
      <vt:lpstr>Ilustrasi Kunjungan</vt:lpstr>
      <vt:lpstr>Ilustrasi Kunjungan</vt:lpstr>
      <vt:lpstr>Ilustrasi Kunjungan</vt:lpstr>
      <vt:lpstr>Ilustrasi Kunjungan</vt:lpstr>
      <vt:lpstr>Slide 23</vt:lpstr>
      <vt:lpstr>Contoh Implementasi</vt:lpstr>
      <vt:lpstr>Slide 25</vt:lpstr>
      <vt:lpstr>Pencarian data</vt:lpstr>
      <vt:lpstr>Ilustrasi </vt:lpstr>
      <vt:lpstr>Keterangan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Manipulasi Tree</dc:title>
  <dc:creator>Sri Nurhayati</dc:creator>
  <cp:lastModifiedBy>Sri Nurhayati</cp:lastModifiedBy>
  <cp:revision>8</cp:revision>
  <dcterms:created xsi:type="dcterms:W3CDTF">2009-05-25T03:01:06Z</dcterms:created>
  <dcterms:modified xsi:type="dcterms:W3CDTF">2009-05-25T04:01:30Z</dcterms:modified>
</cp:coreProperties>
</file>