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78" r:id="rId14"/>
    <p:sldId id="266" r:id="rId15"/>
    <p:sldId id="268" r:id="rId16"/>
    <p:sldId id="269" r:id="rId17"/>
    <p:sldId id="279" r:id="rId18"/>
    <p:sldId id="280" r:id="rId19"/>
    <p:sldId id="281" r:id="rId20"/>
    <p:sldId id="282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EF4E1D-2D28-4094-8D51-8F8D9C3AD91C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8394B1-6E73-4CF4-B9B1-083B33FB289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SUPPLY CHAIN MANAGEMENT</a:t>
            </a:r>
            <a:br>
              <a:rPr lang="id-ID" dirty="0" smtClean="0"/>
            </a:br>
            <a:r>
              <a:rPr lang="id-ID" dirty="0" smtClean="0"/>
              <a:t>(SCM)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6758" b="14687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758" b="1375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172" b="10000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376" t="14062" r="23828" b="7187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758" b="1000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6875" r="26172" b="1000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26172" b="15625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6875" r="25000" b="16562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19687" r="23242" b="10000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7812" r="25000" b="11875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172" b="13750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9687" r="25000" b="8125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2812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6172" b="7187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6172" b="11875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9687" r="26758" b="9063"/>
          <a:stretch>
            <a:fillRect/>
          </a:stretch>
        </p:blipFill>
        <p:spPr bwMode="auto">
          <a:xfrm>
            <a:off x="1071506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758" b="1000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758" b="11875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6172" b="12812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000" r="26758" b="1375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2500" r="27344" b="10000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26758" b="10000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83" t="16672" r="25783" b="13217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1562" r="26172" b="7187"/>
          <a:stretch>
            <a:fillRect/>
          </a:stretch>
        </p:blipFill>
        <p:spPr bwMode="auto">
          <a:xfrm>
            <a:off x="928630" y="0"/>
            <a:ext cx="8215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3125" r="26172" b="14687"/>
          <a:stretch>
            <a:fillRect/>
          </a:stretch>
        </p:blipFill>
        <p:spPr bwMode="auto">
          <a:xfrm>
            <a:off x="1000068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05" t="18750" r="24413" b="10000"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3</Words>
  <Application>Microsoft Office PowerPoint</Application>
  <PresentationFormat>On-screen Show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SUPPLY CHAIN MANAGEMENT (SCM)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 (SCM)</dc:title>
  <dc:creator>juli abdul ghapur</dc:creator>
  <cp:lastModifiedBy>juli abdul ghapur</cp:lastModifiedBy>
  <cp:revision>2</cp:revision>
  <dcterms:created xsi:type="dcterms:W3CDTF">2010-02-11T05:45:34Z</dcterms:created>
  <dcterms:modified xsi:type="dcterms:W3CDTF">2010-02-11T06:18:33Z</dcterms:modified>
</cp:coreProperties>
</file>