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42F1CF-DF0F-4870-BAC5-2DEA50EE1A00}" type="datetimeFigureOut">
              <a:rPr lang="id-ID" smtClean="0"/>
              <a:pPr/>
              <a:t>24/05/2010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8B82C4-A299-4A6B-8097-403C8643C12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pPr/>
              <a:t>24/05/2010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8B82C4-A299-4A6B-8097-403C8643C1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pPr/>
              <a:t>24/05/2010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8B82C4-A299-4A6B-8097-403C8643C1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pPr/>
              <a:t>24/05/2010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8B82C4-A299-4A6B-8097-403C8643C1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F42F1CF-DF0F-4870-BAC5-2DEA50EE1A00}" type="datetimeFigureOut">
              <a:rPr lang="id-ID" smtClean="0"/>
              <a:pPr/>
              <a:t>24/05/2010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8B82C4-A299-4A6B-8097-403C8643C12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pPr/>
              <a:t>24/05/2010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8B82C4-A299-4A6B-8097-403C8643C12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pPr/>
              <a:t>24/05/2010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8B82C4-A299-4A6B-8097-403C8643C1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pPr/>
              <a:t>24/05/2010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8B82C4-A299-4A6B-8097-403C8643C12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pPr/>
              <a:t>24/05/2010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8B82C4-A299-4A6B-8097-403C8643C1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F42F1CF-DF0F-4870-BAC5-2DEA50EE1A00}" type="datetimeFigureOut">
              <a:rPr lang="id-ID" smtClean="0"/>
              <a:pPr/>
              <a:t>24/05/2010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8B82C4-A299-4A6B-8097-403C8643C12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42F1CF-DF0F-4870-BAC5-2DEA50EE1A00}" type="datetimeFigureOut">
              <a:rPr lang="id-ID" smtClean="0"/>
              <a:pPr/>
              <a:t>24/05/2010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8B82C4-A299-4A6B-8097-403C8643C12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F42F1CF-DF0F-4870-BAC5-2DEA50EE1A00}" type="datetimeFigureOut">
              <a:rPr lang="id-ID" smtClean="0"/>
              <a:pPr/>
              <a:t>24/05/2010</a:t>
            </a:fld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18B82C4-A299-4A6B-8097-403C8643C12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Sessi</a:t>
            </a:r>
            <a:r>
              <a:rPr lang="en-US" dirty="0" smtClean="0"/>
              <a:t> - 9</a:t>
            </a:r>
            <a:br>
              <a:rPr lang="en-US" dirty="0" smtClean="0"/>
            </a:br>
            <a:r>
              <a:rPr lang="id-ID" dirty="0" smtClean="0"/>
              <a:t>E-Government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758" b="13750"/>
          <a:stretch>
            <a:fillRect/>
          </a:stretch>
        </p:blipFill>
        <p:spPr bwMode="auto">
          <a:xfrm>
            <a:off x="428596" y="214290"/>
            <a:ext cx="84296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7812" r="26758" b="12812"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0625" r="26172" b="10000"/>
          <a:stretch>
            <a:fillRect/>
          </a:stretch>
        </p:blipFill>
        <p:spPr bwMode="auto">
          <a:xfrm>
            <a:off x="357158" y="142852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937" r="26172" b="13750"/>
          <a:stretch>
            <a:fillRect/>
          </a:stretch>
        </p:blipFill>
        <p:spPr bwMode="auto">
          <a:xfrm>
            <a:off x="285720" y="0"/>
            <a:ext cx="864399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000" r="26758" b="13750"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2187" r="26172" b="16562"/>
          <a:stretch>
            <a:fillRect/>
          </a:stretch>
        </p:blipFill>
        <p:spPr bwMode="auto">
          <a:xfrm>
            <a:off x="357158" y="142852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000" r="27344" b="7187"/>
          <a:stretch>
            <a:fillRect/>
          </a:stretch>
        </p:blipFill>
        <p:spPr bwMode="auto">
          <a:xfrm>
            <a:off x="285720" y="214290"/>
            <a:ext cx="857256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8750" r="26172" b="10000"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9687" r="26172" b="10000"/>
          <a:stretch>
            <a:fillRect/>
          </a:stretch>
        </p:blipFill>
        <p:spPr bwMode="auto">
          <a:xfrm>
            <a:off x="285720" y="142852"/>
            <a:ext cx="857256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000" r="26172" b="13750"/>
          <a:stretch>
            <a:fillRect/>
          </a:stretch>
        </p:blipFill>
        <p:spPr bwMode="auto">
          <a:xfrm>
            <a:off x="428596" y="214290"/>
            <a:ext cx="835824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21562" r="27929" b="27812"/>
          <a:stretch>
            <a:fillRect/>
          </a:stretch>
        </p:blipFill>
        <p:spPr bwMode="auto">
          <a:xfrm>
            <a:off x="428596" y="214290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4062" r="27344" b="7187"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3125" r="26758" b="7187"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8750" r="26758" b="12812"/>
          <a:stretch>
            <a:fillRect/>
          </a:stretch>
        </p:blipFill>
        <p:spPr bwMode="auto">
          <a:xfrm>
            <a:off x="428596" y="214290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9687" r="26758" b="10000"/>
          <a:stretch>
            <a:fillRect/>
          </a:stretch>
        </p:blipFill>
        <p:spPr bwMode="auto">
          <a:xfrm>
            <a:off x="428596" y="142852"/>
            <a:ext cx="82868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172" b="14687"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8750" r="26758" b="18437"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758" b="13750"/>
          <a:stretch>
            <a:fillRect/>
          </a:stretch>
        </p:blipFill>
        <p:spPr bwMode="auto">
          <a:xfrm>
            <a:off x="428596" y="142852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937" r="26758" b="14687"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172" b="14687"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</TotalTime>
  <Words>3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Sessi - 9 E-Government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E-Government</dc:title>
  <dc:creator>juli abdul ghapur</dc:creator>
  <cp:lastModifiedBy>Universitas Komputer Indonesia</cp:lastModifiedBy>
  <cp:revision>3</cp:revision>
  <dcterms:created xsi:type="dcterms:W3CDTF">2010-02-11T03:04:43Z</dcterms:created>
  <dcterms:modified xsi:type="dcterms:W3CDTF">2010-05-24T09:21:28Z</dcterms:modified>
</cp:coreProperties>
</file>