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9BE92-0CA5-47CE-9020-63300259FD91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AE266-B442-4E6B-8FED-FF56AA989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AE266-B442-4E6B-8FED-FF56AA9893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17F19F-0D4B-4717-BD2A-29B7AF74CECD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SISTEM KOMUNIKASI KELOMPOK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Sebab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individu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masuk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dalam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suatu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kelompok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Gerald S. Wilson </a:t>
            </a:r>
            <a:r>
              <a:rPr lang="en-US" dirty="0" err="1" smtClean="0"/>
              <a:t>dan</a:t>
            </a:r>
            <a:r>
              <a:rPr lang="en-US" dirty="0" smtClean="0"/>
              <a:t> Michael S. Hanna, 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C00000"/>
                </a:solidFill>
              </a:rPr>
              <a:t>Klasifikasi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Kelompok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sekumpulan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orang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disebut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kelompok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jika</a:t>
            </a:r>
            <a:r>
              <a:rPr lang="en-US" dirty="0" smtClean="0">
                <a:solidFill>
                  <a:srgbClr val="C00000"/>
                </a:solidFill>
              </a:rPr>
              <a:t> :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mempersatukan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rasa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(</a:t>
            </a:r>
            <a:r>
              <a:rPr lang="en-US" i="1" dirty="0" smtClean="0"/>
              <a:t>sense of belonging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</a:t>
            </a:r>
            <a:r>
              <a:rPr lang="en-US" dirty="0" err="1" smtClean="0">
                <a:solidFill>
                  <a:srgbClr val="C00000"/>
                </a:solidFill>
              </a:rPr>
              <a:t>Pada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umumnya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kelompok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terbentuk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dengan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tujuan</a:t>
            </a:r>
            <a:r>
              <a:rPr lang="en-US" dirty="0" smtClean="0">
                <a:solidFill>
                  <a:srgbClr val="C00000"/>
                </a:solidFill>
              </a:rPr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Produktivitas</a:t>
            </a:r>
            <a:r>
              <a:rPr lang="en-US" dirty="0" smtClean="0"/>
              <a:t> :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Morale :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Klasifikasi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kelompok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Charles Horton Cooley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Primer : </a:t>
            </a:r>
            <a:r>
              <a:rPr lang="en-US" dirty="0" err="1" smtClean="0"/>
              <a:t>akrab</a:t>
            </a:r>
            <a:r>
              <a:rPr lang="en-US" dirty="0" smtClean="0"/>
              <a:t>,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, impersonal,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Theodore Newcomb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/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meilai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kompratif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JF </a:t>
            </a:r>
            <a:r>
              <a:rPr lang="en-US" dirty="0" err="1" smtClean="0"/>
              <a:t>Cragan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David Wright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yang </a:t>
            </a:r>
            <a:r>
              <a:rPr lang="en-US" dirty="0" err="1" smtClean="0"/>
              <a:t>alamiah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katarsis</a:t>
            </a:r>
            <a:r>
              <a:rPr lang="en-US" dirty="0" smtClean="0"/>
              <a:t>, </a:t>
            </a:r>
            <a:r>
              <a:rPr lang="en-US" dirty="0" err="1" smtClean="0"/>
              <a:t>sepintas</a:t>
            </a:r>
            <a:r>
              <a:rPr lang="en-US" dirty="0" smtClean="0"/>
              <a:t>, </a:t>
            </a:r>
            <a:r>
              <a:rPr lang="en-US" dirty="0" err="1" smtClean="0"/>
              <a:t>aksi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Prespektif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/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dilewati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bundar</a:t>
            </a:r>
            <a:r>
              <a:rPr lang="en-US" dirty="0" smtClean="0"/>
              <a:t>, </a:t>
            </a:r>
            <a:r>
              <a:rPr lang="en-US" dirty="0" err="1" smtClean="0"/>
              <a:t>simposium</a:t>
            </a:r>
            <a:r>
              <a:rPr lang="en-US" dirty="0" smtClean="0"/>
              <a:t>, </a:t>
            </a:r>
            <a:r>
              <a:rPr lang="en-US" dirty="0" err="1" smtClean="0"/>
              <a:t>diskusi</a:t>
            </a:r>
            <a:r>
              <a:rPr lang="en-US" dirty="0" smtClean="0"/>
              <a:t> panel, forum, </a:t>
            </a:r>
            <a:r>
              <a:rPr lang="en-US" dirty="0" err="1" smtClean="0"/>
              <a:t>kolokium,prosedur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.</a:t>
            </a:r>
          </a:p>
          <a:p>
            <a:pPr marL="596646" indent="-514350">
              <a:buNone/>
            </a:pPr>
            <a:r>
              <a:rPr lang="en-US" dirty="0" err="1" smtClean="0"/>
              <a:t>Ingroup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Outgroup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err="1" smtClean="0"/>
              <a:t>Ingroup</a:t>
            </a:r>
            <a:r>
              <a:rPr lang="en-US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, </a:t>
            </a:r>
            <a:r>
              <a:rPr lang="en-US" dirty="0" err="1" smtClean="0"/>
              <a:t>kesetiaan</a:t>
            </a:r>
            <a:r>
              <a:rPr lang="en-US" dirty="0" smtClean="0"/>
              <a:t>, </a:t>
            </a:r>
            <a:r>
              <a:rPr lang="en-US" dirty="0" err="1" smtClean="0"/>
              <a:t>kesenangan</a:t>
            </a:r>
            <a:r>
              <a:rPr lang="en-US" dirty="0" smtClean="0"/>
              <a:t>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kekitaan</a:t>
            </a:r>
            <a:r>
              <a:rPr lang="en-US" dirty="0" smtClean="0"/>
              <a:t> (</a:t>
            </a:r>
            <a:r>
              <a:rPr lang="en-US" i="1" dirty="0" smtClean="0"/>
              <a:t>we-</a:t>
            </a:r>
            <a:r>
              <a:rPr lang="en-US" i="1" dirty="0" err="1" smtClean="0"/>
              <a:t>ness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i="1" dirty="0" smtClean="0"/>
              <a:t>cohesiveness)</a:t>
            </a:r>
          </a:p>
          <a:p>
            <a:pPr marL="596646" indent="-514350">
              <a:buNone/>
            </a:pPr>
            <a:r>
              <a:rPr lang="en-US" i="1" dirty="0" err="1" smtClean="0"/>
              <a:t>Outgroup</a:t>
            </a:r>
            <a:r>
              <a:rPr lang="en-US" i="1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</a:rPr>
              <a:t>Pengaruh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Kelompok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Pada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Perilaku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Komunikasi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KONFORMITAS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Kiesler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Kiesler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(1969),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real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dibayangkan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kejelasan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kecerdasan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mengikuti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kecerdasan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kecendrungan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afiliasi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berprestasi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aktualiasi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berprestasi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sukar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disaksikan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Allport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Fasilitasi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ditonton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1924, Floyd </a:t>
            </a:r>
            <a:r>
              <a:rPr lang="en-US" dirty="0" err="1" smtClean="0"/>
              <a:t>Allport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fasilitatif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mempersukar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 err="1" smtClean="0"/>
              <a:t>Polarisasi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yang </a:t>
            </a:r>
            <a:r>
              <a:rPr lang="en-US" dirty="0" err="1" smtClean="0"/>
              <a:t>menyokong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konservatif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kelompokpun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konservatif</a:t>
            </a:r>
            <a:r>
              <a:rPr lang="en-US" dirty="0" smtClean="0"/>
              <a:t>. Dan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(</a:t>
            </a:r>
            <a:r>
              <a:rPr lang="en-US" dirty="0" err="1" smtClean="0"/>
              <a:t>Ebbesen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Bowers, 1974) . </a:t>
            </a:r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yang </a:t>
            </a:r>
            <a:r>
              <a:rPr lang="en-US" dirty="0" err="1" smtClean="0"/>
              <a:t>negatif</a:t>
            </a:r>
            <a:r>
              <a:rPr lang="en-US" dirty="0" smtClean="0"/>
              <a:t>. (</a:t>
            </a:r>
            <a:r>
              <a:rPr lang="en-US" dirty="0" err="1" smtClean="0"/>
              <a:t>Pertama</a:t>
            </a:r>
            <a:r>
              <a:rPr lang="en-US" dirty="0" smtClean="0"/>
              <a:t>) </a:t>
            </a:r>
            <a:r>
              <a:rPr lang="en-US" dirty="0" err="1" smtClean="0"/>
              <a:t>kecendrungan</a:t>
            </a:r>
            <a:r>
              <a:rPr lang="en-US" dirty="0" smtClean="0"/>
              <a:t> </a:t>
            </a:r>
            <a:r>
              <a:rPr lang="en-US" dirty="0" err="1" smtClean="0"/>
              <a:t>kearah</a:t>
            </a:r>
            <a:r>
              <a:rPr lang="en-US" dirty="0" smtClean="0"/>
              <a:t> </a:t>
            </a:r>
            <a:r>
              <a:rPr lang="en-US" dirty="0" err="1" smtClean="0"/>
              <a:t>ekstrimisme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 </a:t>
            </a:r>
            <a:endParaRPr lang="en-US" smtClean="0"/>
          </a:p>
          <a:p>
            <a:r>
              <a:rPr lang="en-US" smtClean="0"/>
              <a:t>Produktifitas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Irving Janis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Groupthink</a:t>
            </a:r>
            <a:r>
              <a:rPr lang="en-US" dirty="0" smtClean="0"/>
              <a:t>. Groupthink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kohesif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konsesus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kritisnya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(</a:t>
            </a:r>
            <a:r>
              <a:rPr lang="en-US" dirty="0" err="1" smtClean="0"/>
              <a:t>Kedua</a:t>
            </a:r>
            <a:r>
              <a:rPr lang="en-US" dirty="0" smtClean="0"/>
              <a:t>) </a:t>
            </a:r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ekstrimisme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dipertegas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.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i="1" dirty="0" smtClean="0"/>
              <a:t>self-righteousness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menyalahkan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lain.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saingannya</a:t>
            </a:r>
            <a:r>
              <a:rPr lang="en-US" dirty="0" smtClean="0"/>
              <a:t>.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polarisasi</a:t>
            </a:r>
            <a:r>
              <a:rPr lang="en-US" dirty="0" smtClean="0"/>
              <a:t> yang </a:t>
            </a:r>
            <a:r>
              <a:rPr lang="en-US" dirty="0" err="1" smtClean="0"/>
              <a:t>menakutkan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(Myers </a:t>
            </a:r>
            <a:r>
              <a:rPr lang="en-US" dirty="0" err="1" smtClean="0"/>
              <a:t>dan</a:t>
            </a:r>
            <a:r>
              <a:rPr lang="en-US" dirty="0" smtClean="0"/>
              <a:t> Bishop,1970).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441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Slide 1</vt:lpstr>
      <vt:lpstr>Sebab individu masuk dalam suatu kelompok</vt:lpstr>
      <vt:lpstr>Slide 3</vt:lpstr>
      <vt:lpstr>Klasifikasi kelompok</vt:lpstr>
      <vt:lpstr>Pengaruh Kelompok Pada Perilaku Komunikasi</vt:lpstr>
      <vt:lpstr>Fasilitas Sosial</vt:lpstr>
      <vt:lpstr>Polarisasi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9</cp:revision>
  <dcterms:created xsi:type="dcterms:W3CDTF">2010-05-12T19:55:06Z</dcterms:created>
  <dcterms:modified xsi:type="dcterms:W3CDTF">2010-05-26T17:19:10Z</dcterms:modified>
</cp:coreProperties>
</file>