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6633"/>
    <a:srgbClr val="6600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0F66-E91D-4A77-921C-6CB3A978E188}" type="datetimeFigureOut">
              <a:rPr lang="en-US" smtClean="0"/>
              <a:t>30-May-2010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3940-D7ED-4917-BA94-A7BAD39AD8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5181600"/>
            <a:ext cx="2438400" cy="53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Conclusion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5791200"/>
            <a:ext cx="56388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co-friendly-rattan-furni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743200"/>
            <a:ext cx="3784600" cy="2984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09800" y="2362200"/>
            <a:ext cx="2743200" cy="762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MEBEL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838200"/>
            <a:ext cx="27432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2057400"/>
            <a:ext cx="27432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38800" y="3200400"/>
            <a:ext cx="27432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638800" y="4419600"/>
            <a:ext cx="2743200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endParaRPr lang="en-US" dirty="0"/>
          </a:p>
        </p:txBody>
      </p:sp>
      <p:pic>
        <p:nvPicPr>
          <p:cNvPr id="10" name="Picture 9" descr="gaudi-stool-by-studio-geenen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8600"/>
            <a:ext cx="34290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2362200"/>
            <a:ext cx="27432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486400" y="914400"/>
            <a:ext cx="2743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486400" y="2362200"/>
            <a:ext cx="2743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86400" y="3733800"/>
            <a:ext cx="2743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pic>
        <p:nvPicPr>
          <p:cNvPr id="10" name="Picture 9" descr="tendo-mushroom-st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267200"/>
            <a:ext cx="3429000" cy="25374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05200" y="0"/>
            <a:ext cx="56388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6800" y="2667000"/>
            <a:ext cx="27432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Stabilitas</a:t>
            </a:r>
            <a:r>
              <a:rPr lang="en-US" dirty="0" smtClean="0"/>
              <a:t> Dan </a:t>
            </a:r>
            <a:r>
              <a:rPr lang="en-US" dirty="0" err="1" smtClean="0"/>
              <a:t>Kekuatan</a:t>
            </a:r>
            <a:r>
              <a:rPr lang="en-US" dirty="0" smtClean="0"/>
              <a:t> (</a:t>
            </a:r>
            <a:r>
              <a:rPr lang="en-US" dirty="0" err="1" smtClean="0"/>
              <a:t>Kursi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990600"/>
            <a:ext cx="3733800" cy="17526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3505200"/>
            <a:ext cx="3810000" cy="25908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bagian-bagiannyatidak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goyang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bergetar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dalm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dihadapinya</a:t>
            </a:r>
            <a:endParaRPr lang="en-US" dirty="0"/>
          </a:p>
        </p:txBody>
      </p:sp>
      <p:pic>
        <p:nvPicPr>
          <p:cNvPr id="8" name="Picture 7" descr="clear-acrylic-st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711676"/>
            <a:ext cx="3048000" cy="31463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29000" y="0"/>
            <a:ext cx="5715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6800" y="2667000"/>
            <a:ext cx="2743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685800"/>
            <a:ext cx="3962400" cy="57150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kaki </a:t>
            </a:r>
            <a:r>
              <a:rPr lang="en-US" dirty="0" err="1" smtClean="0"/>
              <a:t>atau</a:t>
            </a:r>
            <a:r>
              <a:rPr lang="en-US" dirty="0" smtClean="0"/>
              <a:t>     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yang </a:t>
            </a:r>
            <a:r>
              <a:rPr lang="en-US" dirty="0" err="1" smtClean="0"/>
              <a:t>menjejak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sosok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horizontal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sedapat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stabilitasnya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pic>
        <p:nvPicPr>
          <p:cNvPr id="6" name="Picture 5" descr="Achille_and_Pier_Giacomo_Castiglioni_Mezzadro_Stool_0q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733800"/>
            <a:ext cx="2895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29000" y="0"/>
            <a:ext cx="5715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6800" y="2667000"/>
            <a:ext cx="2743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990600"/>
            <a:ext cx="3733800" cy="48006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material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visual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(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kelembapan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6" name="Picture 5" descr="Philippe_Starck_W._W._Stool_8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2895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85800" y="457200"/>
            <a:ext cx="27432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Gaya yang </a:t>
            </a:r>
            <a:r>
              <a:rPr lang="en-US" dirty="0" err="1" smtClean="0"/>
              <a:t>Dihadapi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1676400"/>
            <a:ext cx="41910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Gaya </a:t>
            </a:r>
            <a:r>
              <a:rPr lang="en-US" dirty="0" err="1" smtClean="0"/>
              <a:t>Kompresi</a:t>
            </a:r>
            <a:r>
              <a:rPr lang="en-US" dirty="0" smtClean="0"/>
              <a:t> (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yang </a:t>
            </a:r>
            <a:r>
              <a:rPr lang="en-US" dirty="0" err="1" smtClean="0"/>
              <a:t>searah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3505200"/>
            <a:ext cx="4191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Gaya </a:t>
            </a:r>
            <a:r>
              <a:rPr lang="en-US" dirty="0" err="1" smtClean="0"/>
              <a:t>Tensil</a:t>
            </a:r>
            <a:r>
              <a:rPr lang="en-US" dirty="0" smtClean="0"/>
              <a:t> (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tarikan</a:t>
            </a:r>
            <a:r>
              <a:rPr lang="en-US" dirty="0" smtClean="0"/>
              <a:t>  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5334000"/>
            <a:ext cx="4191000" cy="533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Gaya </a:t>
            </a:r>
            <a:r>
              <a:rPr lang="en-US" dirty="0" err="1" smtClean="0"/>
              <a:t>Lengkung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15000" y="16764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553200" y="9906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350520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5532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-Turn Arrow 18"/>
          <p:cNvSpPr/>
          <p:nvPr/>
        </p:nvSpPr>
        <p:spPr>
          <a:xfrm>
            <a:off x="6629400" y="3048000"/>
            <a:ext cx="2286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lock Arc 19"/>
          <p:cNvSpPr/>
          <p:nvPr/>
        </p:nvSpPr>
        <p:spPr>
          <a:xfrm flipV="1">
            <a:off x="5791200" y="5410200"/>
            <a:ext cx="19050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57150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86600" y="57150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553200" y="525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648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" y="457200"/>
            <a:ext cx="4724400" cy="762000"/>
          </a:xfrm>
          <a:prstGeom prst="roundRect">
            <a:avLst/>
          </a:prstGeom>
          <a:solidFill>
            <a:srgbClr val="CC66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09600" y="1371600"/>
            <a:ext cx="7772400" cy="990600"/>
          </a:xfrm>
          <a:prstGeom prst="roundRect">
            <a:avLst/>
          </a:prstGeom>
          <a:solidFill>
            <a:srgbClr val="66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,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 (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antropometri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09600" y="2438400"/>
            <a:ext cx="7772400" cy="990600"/>
          </a:xfrm>
          <a:prstGeom prst="roundRect">
            <a:avLst/>
          </a:prstGeom>
          <a:solidFill>
            <a:srgbClr val="9966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pengerjaannya</a:t>
            </a:r>
            <a:r>
              <a:rPr lang="en-US" dirty="0" smtClean="0"/>
              <a:t>,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09600" y="3505200"/>
            <a:ext cx="7772400" cy="990600"/>
          </a:xfrm>
          <a:prstGeom prst="roundRect">
            <a:avLst/>
          </a:prstGeom>
          <a:solidFill>
            <a:srgbClr val="9900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Kualitas</a:t>
            </a:r>
            <a:r>
              <a:rPr lang="en-US" dirty="0" smtClean="0"/>
              <a:t> visual/ </a:t>
            </a:r>
            <a:r>
              <a:rPr lang="en-US" dirty="0" err="1" smtClean="0"/>
              <a:t>estetik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cutra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(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4" name="Picture 23" descr="Nogu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5520"/>
            <a:ext cx="4419600" cy="2062480"/>
          </a:xfrm>
          <a:prstGeom prst="rect">
            <a:avLst/>
          </a:prstGeom>
        </p:spPr>
      </p:pic>
      <p:pic>
        <p:nvPicPr>
          <p:cNvPr id="26" name="Picture 25" descr="thonet_design_knot_cha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738530"/>
            <a:ext cx="1066800" cy="2119470"/>
          </a:xfrm>
          <a:prstGeom prst="rect">
            <a:avLst/>
          </a:prstGeom>
        </p:spPr>
      </p:pic>
      <p:pic>
        <p:nvPicPr>
          <p:cNvPr id="27" name="Picture 26" descr="5034e_tennis_ball_furniture_small.csi89cogqu7tc8wsk0w8c8c8w.d94aptgr22ifk8k4kwsk0oks4.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800600"/>
            <a:ext cx="3048000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intel</cp:lastModifiedBy>
  <cp:revision>9</cp:revision>
  <dcterms:created xsi:type="dcterms:W3CDTF">2010-05-30T14:58:17Z</dcterms:created>
  <dcterms:modified xsi:type="dcterms:W3CDTF">2010-05-30T16:19:55Z</dcterms:modified>
</cp:coreProperties>
</file>