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479B8F-5462-48C1-88DF-5C8AEB6AB62B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E1972-5D4E-4FB1-B32C-415CADECD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ACARA-ACARA PERS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terjalin</a:t>
            </a:r>
            <a:r>
              <a:rPr lang="en-US" smtClean="0"/>
              <a:t> 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Saling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pengertian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saling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ketergantungan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antara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PR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  <a:cs typeface="Arial" pitchFamily="34" charset="0"/>
              </a:rPr>
              <a:t>Pers</a:t>
            </a:r>
            <a:endParaRPr lang="en-US" dirty="0">
              <a:solidFill>
                <a:srgbClr val="FF0000"/>
              </a:solidFill>
              <a:latin typeface="Cooper Black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(Press Conference)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perihal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/</a:t>
            </a:r>
            <a:r>
              <a:rPr lang="en-US" dirty="0" err="1" smtClean="0"/>
              <a:t>insidental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seadanya</a:t>
            </a:r>
            <a:r>
              <a:rPr lang="en-US" dirty="0" smtClean="0"/>
              <a:t>. </a:t>
            </a:r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jamuan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minim.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bandara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ditunggu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TIGA JENIS ACARA PERS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239000" cy="484632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Resepsi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(Press Reception)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kumpul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terorganisir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diundang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meliput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,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sekedarbercakap-cakap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mendekatkan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/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jamuan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demonstrasi</a:t>
            </a:r>
            <a:r>
              <a:rPr lang="en-US" dirty="0" smtClean="0"/>
              <a:t> audio visual.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(</a:t>
            </a:r>
            <a:r>
              <a:rPr lang="en-US" dirty="0" err="1" smtClean="0"/>
              <a:t>Fasility</a:t>
            </a:r>
            <a:r>
              <a:rPr lang="en-US" dirty="0" smtClean="0"/>
              <a:t> Visit)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diundang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demonstrasi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jamuan</a:t>
            </a:r>
            <a:r>
              <a:rPr lang="en-US" dirty="0" smtClean="0"/>
              <a:t>,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r>
              <a:rPr lang="en-US" dirty="0" smtClean="0"/>
              <a:t> </a:t>
            </a:r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penginapan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Perencanaan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yang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media,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mingguan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, </a:t>
            </a:r>
            <a:r>
              <a:rPr lang="en-US" dirty="0" err="1" smtClean="0"/>
              <a:t>bulanan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HAL-HAL POKOK YANG HARUS DIPERHATOKAN DALAM PENYELENGGARAAN ACARA PERS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Perhitungkan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 </a:t>
            </a:r>
            <a:r>
              <a:rPr lang="en-US" dirty="0" err="1" smtClean="0"/>
              <a:t>ruangan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Perhitungkan</a:t>
            </a:r>
            <a:r>
              <a:rPr lang="en-US" dirty="0" smtClean="0"/>
              <a:t>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dirty="0" err="1" smtClean="0"/>
              <a:t>Cantumkan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longgar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dikonfirmasi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Persiapkan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bail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audio visual, OHP, sound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,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foto-foto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 yang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.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foto-foto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Kalu</a:t>
            </a:r>
            <a:r>
              <a:rPr lang="en-US" dirty="0" smtClean="0"/>
              <a:t>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lain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dipajang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respsionis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Sediakan</a:t>
            </a:r>
            <a:r>
              <a:rPr lang="en-US" dirty="0" smtClean="0"/>
              <a:t> nametag /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basi</a:t>
            </a:r>
            <a:r>
              <a:rPr lang="en-US" dirty="0" smtClean="0"/>
              <a:t>, </a:t>
            </a:r>
            <a:r>
              <a:rPr lang="en-US" dirty="0" err="1" smtClean="0"/>
              <a:t>taati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/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acaranya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kesibukan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jurnais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meliput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lain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Kerahkan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menemani</a:t>
            </a:r>
            <a:r>
              <a:rPr lang="en-US" dirty="0" smtClean="0"/>
              <a:t>/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tamunya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campurakan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/</a:t>
            </a:r>
            <a:r>
              <a:rPr lang="en-US" dirty="0" err="1" smtClean="0"/>
              <a:t>tamu</a:t>
            </a:r>
            <a:r>
              <a:rPr lang="en-US" dirty="0" smtClean="0"/>
              <a:t> yang lain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acaranya</a:t>
            </a:r>
            <a:r>
              <a:rPr lang="en-US" dirty="0" smtClean="0"/>
              <a:t>/event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yang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</a:t>
            </a:r>
          </a:p>
          <a:p>
            <a:r>
              <a:rPr lang="en-US" dirty="0" smtClean="0"/>
              <a:t>PR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pelayanan</a:t>
            </a:r>
            <a:r>
              <a:rPr lang="en-US" dirty="0" smtClean="0"/>
              <a:t>/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endParaRPr lang="en-US" dirty="0" smtClean="0"/>
          </a:p>
          <a:p>
            <a:r>
              <a:rPr lang="en-US" dirty="0" smtClean="0"/>
              <a:t>PR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KESIMPULAN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474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ACARA-ACARA PERS</vt:lpstr>
      <vt:lpstr>TIGA JENIS ACARA PERS</vt:lpstr>
      <vt:lpstr>Slide 3</vt:lpstr>
      <vt:lpstr>Slide 4</vt:lpstr>
      <vt:lpstr>HAL-HAL POKOK YANG HARUS DIPERHATOKAN DALAM PENYELENGGARAAN ACARA PERS</vt:lpstr>
      <vt:lpstr>Slide 6</vt:lpstr>
      <vt:lpstr>Slide 7</vt:lpstr>
      <vt:lpstr>Slide 8</vt:lpstr>
      <vt:lpstr>KESIMPULAN</vt:lpstr>
      <vt:lpstr>Slide 10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ACARA-ACARA PERS</dc:title>
  <dc:creator>Valued Acer Customer</dc:creator>
  <cp:lastModifiedBy>Valued Acer Customer</cp:lastModifiedBy>
  <cp:revision>6</cp:revision>
  <dcterms:created xsi:type="dcterms:W3CDTF">2010-06-02T07:52:13Z</dcterms:created>
  <dcterms:modified xsi:type="dcterms:W3CDTF">2010-06-02T16:49:06Z</dcterms:modified>
</cp:coreProperties>
</file>