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8798EA6-4AF6-472D-9247-B83F59B5B227}" type="datetimeFigureOut">
              <a:rPr lang="en-US" smtClean="0"/>
              <a:pPr/>
              <a:t>4/5/2010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7F6732-B116-4523-B151-36E11854760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798EA6-4AF6-472D-9247-B83F59B5B227}"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6732-B116-4523-B151-36E1185476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7F6732-B116-4523-B151-36E11854760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798EA6-4AF6-472D-9247-B83F59B5B227}"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798EA6-4AF6-472D-9247-B83F59B5B227}"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67F6732-B116-4523-B151-36E11854760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8798EA6-4AF6-472D-9247-B83F59B5B227}" type="datetimeFigureOut">
              <a:rPr lang="en-US" smtClean="0"/>
              <a:pPr/>
              <a:t>4/5/2010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7F6732-B116-4523-B151-36E11854760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8798EA6-4AF6-472D-9247-B83F59B5B227}" type="datetimeFigureOut">
              <a:rPr lang="en-US" smtClean="0"/>
              <a:pPr/>
              <a:t>4/5/2010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6732-B116-4523-B151-36E11854760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798EA6-4AF6-472D-9247-B83F59B5B227}" type="datetimeFigureOut">
              <a:rPr lang="en-US" smtClean="0"/>
              <a:pPr/>
              <a:t>4/5/2010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7F6732-B116-4523-B151-36E11854760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798EA6-4AF6-472D-9247-B83F59B5B227}" type="datetimeFigureOut">
              <a:rPr lang="en-US" smtClean="0"/>
              <a:pPr/>
              <a:t>4/5/2010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67F6732-B116-4523-B151-36E1185476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8798EA6-4AF6-472D-9247-B83F59B5B227}" type="datetimeFigureOut">
              <a:rPr lang="en-US" smtClean="0"/>
              <a:pPr/>
              <a:t>4/5/2010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7F6732-B116-4523-B151-36E1185476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7F6732-B116-4523-B151-36E11854760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8798EA6-4AF6-472D-9247-B83F59B5B227}" type="datetimeFigureOut">
              <a:rPr lang="en-US" smtClean="0"/>
              <a:pPr/>
              <a:t>4/5/2010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7F6732-B116-4523-B151-36E11854760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8798EA6-4AF6-472D-9247-B83F59B5B227}" type="datetimeFigureOut">
              <a:rPr lang="en-US" smtClean="0"/>
              <a:pPr/>
              <a:t>4/5/2010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8798EA6-4AF6-472D-9247-B83F59B5B227}" type="datetimeFigureOut">
              <a:rPr lang="en-US" smtClean="0"/>
              <a:pPr/>
              <a:t>4/5/2010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67F6732-B116-4523-B151-36E11854760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Ideas and ideology in Literature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and idea</a:t>
            </a:r>
            <a:endParaRPr lang="en-US" dirty="0"/>
          </a:p>
        </p:txBody>
      </p:sp>
      <p:sp>
        <p:nvSpPr>
          <p:cNvPr id="3" name="Content Placeholder 2"/>
          <p:cNvSpPr>
            <a:spLocks noGrp="1"/>
          </p:cNvSpPr>
          <p:nvPr>
            <p:ph sz="quarter" idx="1"/>
          </p:nvPr>
        </p:nvSpPr>
        <p:spPr/>
        <p:txBody>
          <a:bodyPr/>
          <a:lstStyle/>
          <a:p>
            <a:r>
              <a:rPr lang="en-US" dirty="0" smtClean="0"/>
              <a:t>The relation:</a:t>
            </a:r>
          </a:p>
          <a:p>
            <a:pPr>
              <a:buNone/>
            </a:pPr>
            <a:r>
              <a:rPr lang="en-US" dirty="0" smtClean="0"/>
              <a:t>	- Literature is thought of as a form of philosophy, as idea warped in form</a:t>
            </a:r>
            <a:endParaRPr lang="en-US" dirty="0"/>
          </a:p>
          <a:p>
            <a:pPr>
              <a:buNone/>
            </a:pPr>
            <a:r>
              <a:rPr lang="en-US" dirty="0" smtClean="0"/>
              <a:t>	- Literature can be treated as a document in the history of ideas and philosophy, for literary history parallels and reflect intellectual history.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opposite view</a:t>
            </a:r>
            <a:endParaRPr lang="en-US" dirty="0"/>
          </a:p>
        </p:txBody>
      </p:sp>
      <p:sp>
        <p:nvSpPr>
          <p:cNvPr id="3" name="Content Placeholder 2"/>
          <p:cNvSpPr>
            <a:spLocks noGrp="1"/>
          </p:cNvSpPr>
          <p:nvPr>
            <p:ph sz="quarter" idx="1"/>
          </p:nvPr>
        </p:nvSpPr>
        <p:spPr/>
        <p:txBody>
          <a:bodyPr/>
          <a:lstStyle/>
          <a:p>
            <a:r>
              <a:rPr lang="en-US" dirty="0" smtClean="0"/>
              <a:t>George Boas “…the ideas in poetry are usually stale and often false and no one older than sixteen would find it worth his while to read poetry merely for what it says.</a:t>
            </a:r>
          </a:p>
          <a:p>
            <a:r>
              <a:rPr lang="en-US" dirty="0" smtClean="0"/>
              <a:t>Ex. The oracular saying of </a:t>
            </a:r>
            <a:r>
              <a:rPr lang="en-US" dirty="0" err="1" smtClean="0"/>
              <a:t>victorian</a:t>
            </a:r>
            <a:r>
              <a:rPr lang="en-US" dirty="0" smtClean="0"/>
              <a:t> poets such as Browning, which have struck many readers as revelatory, often turn out mere portable version of primeval truths.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ideas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Lovejoy’s The Great Chain of Being traces the idea of nature from Plato to Schelling.</a:t>
            </a:r>
          </a:p>
          <a:p>
            <a:r>
              <a:rPr lang="en-US" dirty="0" smtClean="0"/>
              <a:t>Lovejoy limits the study of history of philosophy to the great thinkers and conceives of his own ‘history of ideas’ as inclusive also small thinkers, including the poet, conceived as derivative from thinkers.</a:t>
            </a:r>
          </a:p>
          <a:p>
            <a:r>
              <a:rPr lang="en-US" dirty="0" smtClean="0"/>
              <a:t>He distinguishes the history of philosophy studies the great system, while the history of ideas traces unit ideas.</a:t>
            </a:r>
          </a:p>
          <a:p>
            <a:r>
              <a:rPr lang="en-US" dirty="0" smtClean="0"/>
              <a:t>The Great Chain of Being fail to be generally convincing because the history of philosophical concepts belongs properly enough to the history of philosophy of and it is thought as one sided to study unit of ideas     to the exclusion of systems as it would be to restrict literary history of versification or diction or imagery, neglecting the coherent wholes, specific work of art.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ideas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Rudol</a:t>
            </a:r>
            <a:r>
              <a:rPr lang="en-US" dirty="0" smtClean="0"/>
              <a:t>f Unger argues that literature is not philosophical knowledge translated into imagery and verse, but that literature  expresses a general attitude towards life, that the poets usually answer, unsystematically, questions </a:t>
            </a:r>
            <a:r>
              <a:rPr lang="en-US" dirty="0" smtClean="0"/>
              <a:t>w</a:t>
            </a:r>
            <a:r>
              <a:rPr lang="en-US" dirty="0" smtClean="0"/>
              <a:t>hich are also the themes of philosophy but that poetic mode of answering differs in different ages and situations.</a:t>
            </a:r>
          </a:p>
          <a:p>
            <a:r>
              <a:rPr lang="en-US" dirty="0" smtClean="0"/>
              <a:t>He classified the problems into: a problem of fate (freedom and necessity, spirit and nature), the ‘religious’ problem (interpretation of Christ, the attitude towards salvation, sin, magic, and myth), the problem of man (death, man’s concept of love, society, family and state).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ideas</a:t>
            </a:r>
            <a:endParaRPr lang="en-US" dirty="0"/>
          </a:p>
        </p:txBody>
      </p:sp>
      <p:sp>
        <p:nvSpPr>
          <p:cNvPr id="3" name="Content Placeholder 2"/>
          <p:cNvSpPr>
            <a:spLocks noGrp="1"/>
          </p:cNvSpPr>
          <p:nvPr>
            <p:ph sz="quarter" idx="1"/>
          </p:nvPr>
        </p:nvSpPr>
        <p:spPr/>
        <p:txBody>
          <a:bodyPr>
            <a:normAutofit/>
          </a:bodyPr>
          <a:lstStyle/>
          <a:p>
            <a:r>
              <a:rPr lang="en-US" dirty="0" smtClean="0"/>
              <a:t>Unger’s lists are simply philosophical, ideological problem and history of sensibility and sentiment than a history of thought.</a:t>
            </a:r>
          </a:p>
          <a:p>
            <a:r>
              <a:rPr lang="en-US" dirty="0" smtClean="0"/>
              <a:t>Sometimes the ideological intermingles with purely emotional. </a:t>
            </a:r>
            <a:endParaRPr lang="en-US" dirty="0" smtClean="0"/>
          </a:p>
          <a:p>
            <a:r>
              <a:rPr lang="en-US" dirty="0" smtClean="0"/>
              <a:t>In his attitude to nature man is profoundly influence by cosmological and religious speculations but also directly by aesthetic considerations, literary conventions and possibly even physiological changes in his manner of seeing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and Ideology</a:t>
            </a:r>
            <a:endParaRPr lang="en-US" dirty="0"/>
          </a:p>
        </p:txBody>
      </p:sp>
      <p:sp>
        <p:nvSpPr>
          <p:cNvPr id="3" name="Content Placeholder 2"/>
          <p:cNvSpPr>
            <a:spLocks noGrp="1"/>
          </p:cNvSpPr>
          <p:nvPr>
            <p:ph sz="quarter" idx="1"/>
          </p:nvPr>
        </p:nvSpPr>
        <p:spPr/>
        <p:txBody>
          <a:bodyPr/>
          <a:lstStyle/>
          <a:p>
            <a:r>
              <a:rPr lang="en-US" dirty="0" smtClean="0"/>
              <a:t>In the progress of searching ideas. The historian seeks out sources where they exist, and it is revealing a notion that a poet or novelist may have conceived of political idea of himself.</a:t>
            </a:r>
          </a:p>
          <a:p>
            <a:r>
              <a:rPr lang="en-US" dirty="0" smtClean="0"/>
              <a:t>Literature often has persuasive intent and persuasive force. It can even be propaganda.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and Ideology</a:t>
            </a:r>
            <a:endParaRPr lang="en-US" dirty="0"/>
          </a:p>
        </p:txBody>
      </p:sp>
      <p:sp>
        <p:nvSpPr>
          <p:cNvPr id="4" name="Content Placeholder 3"/>
          <p:cNvSpPr>
            <a:spLocks noGrp="1"/>
          </p:cNvSpPr>
          <p:nvPr>
            <p:ph sz="half" idx="1"/>
          </p:nvPr>
        </p:nvSpPr>
        <p:spPr/>
        <p:txBody>
          <a:bodyPr/>
          <a:lstStyle/>
          <a:p>
            <a:pPr>
              <a:buNone/>
            </a:pPr>
            <a:r>
              <a:rPr lang="en-US" dirty="0" smtClean="0"/>
              <a:t>Right</a:t>
            </a:r>
          </a:p>
          <a:p>
            <a:r>
              <a:rPr lang="en-US" dirty="0" smtClean="0"/>
              <a:t>W.B Yeats</a:t>
            </a:r>
          </a:p>
          <a:p>
            <a:r>
              <a:rPr lang="en-US" dirty="0" smtClean="0"/>
              <a:t>P. Wyndham</a:t>
            </a:r>
          </a:p>
          <a:p>
            <a:r>
              <a:rPr lang="en-US" dirty="0" smtClean="0"/>
              <a:t>T.E. </a:t>
            </a:r>
            <a:r>
              <a:rPr lang="en-US" dirty="0" err="1" smtClean="0"/>
              <a:t>Hulme</a:t>
            </a:r>
            <a:endParaRPr lang="en-US" dirty="0" smtClean="0"/>
          </a:p>
          <a:p>
            <a:r>
              <a:rPr lang="en-US" dirty="0" smtClean="0"/>
              <a:t>D.H. Lawrence</a:t>
            </a:r>
          </a:p>
          <a:p>
            <a:r>
              <a:rPr lang="en-US" dirty="0" smtClean="0"/>
              <a:t>Ezra Pound</a:t>
            </a:r>
          </a:p>
          <a:p>
            <a:r>
              <a:rPr lang="en-US" dirty="0" smtClean="0"/>
              <a:t>T.S. Elliot</a:t>
            </a:r>
          </a:p>
          <a:p>
            <a:endParaRPr lang="en-US" dirty="0"/>
          </a:p>
        </p:txBody>
      </p:sp>
      <p:sp>
        <p:nvSpPr>
          <p:cNvPr id="5" name="Content Placeholder 4"/>
          <p:cNvSpPr>
            <a:spLocks noGrp="1"/>
          </p:cNvSpPr>
          <p:nvPr>
            <p:ph sz="half" idx="2"/>
          </p:nvPr>
        </p:nvSpPr>
        <p:spPr/>
        <p:txBody>
          <a:bodyPr/>
          <a:lstStyle/>
          <a:p>
            <a:pPr>
              <a:buNone/>
            </a:pPr>
            <a:r>
              <a:rPr lang="en-US" dirty="0" smtClean="0"/>
              <a:t>Left</a:t>
            </a:r>
          </a:p>
          <a:p>
            <a:r>
              <a:rPr lang="en-US" dirty="0" smtClean="0"/>
              <a:t>Leonard</a:t>
            </a:r>
          </a:p>
          <a:p>
            <a:r>
              <a:rPr lang="en-US" dirty="0" smtClean="0"/>
              <a:t>Virginia Woolf</a:t>
            </a:r>
          </a:p>
          <a:p>
            <a:r>
              <a:rPr lang="en-US" dirty="0" smtClean="0"/>
              <a:t>Maynard Keynes</a:t>
            </a:r>
          </a:p>
          <a:p>
            <a:r>
              <a:rPr lang="en-US" dirty="0" smtClean="0"/>
              <a:t>E.M. Forster</a:t>
            </a:r>
          </a:p>
          <a:p>
            <a:r>
              <a:rPr lang="en-US" dirty="0" smtClean="0"/>
              <a:t>W.H Auden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Left and Right</a:t>
            </a:r>
            <a:endParaRPr lang="en-US" dirty="0"/>
          </a:p>
        </p:txBody>
      </p:sp>
      <p:sp>
        <p:nvSpPr>
          <p:cNvPr id="6" name="Content Placeholder 5"/>
          <p:cNvSpPr>
            <a:spLocks noGrp="1"/>
          </p:cNvSpPr>
          <p:nvPr>
            <p:ph sz="quarter" idx="1"/>
          </p:nvPr>
        </p:nvSpPr>
        <p:spPr/>
        <p:txBody>
          <a:bodyPr/>
          <a:lstStyle/>
          <a:p>
            <a:r>
              <a:rPr lang="en-US" dirty="0" smtClean="0"/>
              <a:t>Left and right is a term for the political description</a:t>
            </a:r>
          </a:p>
          <a:p>
            <a:r>
              <a:rPr lang="en-US" dirty="0" smtClean="0"/>
              <a:t>Left is dominance in the university and literary in Britain in the 1930’s</a:t>
            </a:r>
          </a:p>
          <a:p>
            <a:r>
              <a:rPr lang="en-US" dirty="0" smtClean="0"/>
              <a:t> A fairly well-bred and expensively educated which is born in the fist decade of twentieth century and of a literary bent, was likely to be Marxist.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250</TotalTime>
  <Words>543</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Ideas and ideology in Literature</vt:lpstr>
      <vt:lpstr>Literature and idea</vt:lpstr>
      <vt:lpstr>The opposite view</vt:lpstr>
      <vt:lpstr>History of ideas</vt:lpstr>
      <vt:lpstr>History of ideas</vt:lpstr>
      <vt:lpstr>History of ideas</vt:lpstr>
      <vt:lpstr>Literature and Ideology</vt:lpstr>
      <vt:lpstr>Literature and Ideology</vt:lpstr>
      <vt:lpstr>Left and Right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and ideas</dc:title>
  <dc:creator>nci</dc:creator>
  <cp:lastModifiedBy>nci</cp:lastModifiedBy>
  <cp:revision>15</cp:revision>
  <dcterms:created xsi:type="dcterms:W3CDTF">2010-04-04T18:49:04Z</dcterms:created>
  <dcterms:modified xsi:type="dcterms:W3CDTF">2010-04-04T23:00:14Z</dcterms:modified>
</cp:coreProperties>
</file>