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2B6B-2A7A-4D46-8419-E6888212A0A8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C0AD6-0B05-4D29-85E0-1A84884C3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8C94-81D9-43C8-9069-5C0850571652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63B6-D239-44AB-9F20-56A52CD8151E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42C-3AD7-46B7-9F9A-D7AC98C5DE04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AE05-3ADF-42BB-9B36-D7B3DCC56D55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7099-F5AB-42E0-832A-D06B77458EBC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440E-EEED-4042-A076-87A9A85D7729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8B48-3C1F-4B7C-A43D-4F231B5A93F6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2A8B-5F3E-42FE-9CF3-C1A7B88D114D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1AE9-9E01-4B7B-805B-9470A8D946F5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3A2-A730-4449-8197-98FCFDB8C17E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423-F939-4F41-A0ED-1CE8E2256A36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757005-BAE2-4265-AEDD-6A3DD6FD23F7}" type="datetime1">
              <a:rPr lang="en-US" smtClean="0"/>
              <a:pPr/>
              <a:t>5/27/2010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Created by Wahyu Nurjaya WK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3352D9-92BA-46D3-95DC-D7E226A24E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 </a:t>
            </a:r>
            <a:r>
              <a:rPr lang="en-US" smtClean="0"/>
              <a:t>- </a:t>
            </a:r>
            <a:r>
              <a:rPr lang="en-US" smtClean="0"/>
              <a:t>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MERAWAT KOMPUTER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Wahyu</a:t>
            </a:r>
            <a:r>
              <a:rPr lang="en-US" dirty="0" smtClean="0"/>
              <a:t> </a:t>
            </a:r>
            <a:r>
              <a:rPr lang="en-US" dirty="0" err="1" smtClean="0"/>
              <a:t>Nurjaya</a:t>
            </a:r>
            <a:r>
              <a:rPr lang="en-US" dirty="0" smtClean="0"/>
              <a:t> WK, S.T., </a:t>
            </a:r>
            <a:r>
              <a:rPr lang="en-US" dirty="0" err="1" smtClean="0"/>
              <a:t>M.Kom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PERAWATAN MOTHERBOARD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01000" cy="17983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perawatan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penyedot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Rapihkan</a:t>
            </a:r>
            <a:r>
              <a:rPr lang="en-US" dirty="0" smtClean="0"/>
              <a:t> </a:t>
            </a:r>
            <a:r>
              <a:rPr lang="en-US" dirty="0" err="1" smtClean="0"/>
              <a:t>jalur-jalur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agar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PHTO0340.JPG"/>
          <p:cNvPicPr>
            <a:picLocks noChangeAspect="1"/>
          </p:cNvPicPr>
          <p:nvPr/>
        </p:nvPicPr>
        <p:blipFill>
          <a:blip r:embed="rId2"/>
          <a:srcRect l="15833" t="28889" r="20833" b="26667"/>
          <a:stretch>
            <a:fillRect/>
          </a:stretch>
        </p:blipFill>
        <p:spPr>
          <a:xfrm>
            <a:off x="1219200" y="3733800"/>
            <a:ext cx="3764280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3220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Thank….!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071220_170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57500" y="2552700"/>
            <a:ext cx="33528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TO0332.JPG"/>
          <p:cNvPicPr>
            <a:picLocks noChangeAspect="1"/>
          </p:cNvPicPr>
          <p:nvPr/>
        </p:nvPicPr>
        <p:blipFill>
          <a:blip r:embed="rId2" cstate="print"/>
          <a:srcRect l="22500" t="13333" r="27500" b="7778"/>
          <a:stretch>
            <a:fillRect/>
          </a:stretch>
        </p:blipFill>
        <p:spPr>
          <a:xfrm>
            <a:off x="6553200" y="2133600"/>
            <a:ext cx="2189408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PERAWATAN CASING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943600" cy="43891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Casing Unit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hardware </a:t>
            </a:r>
            <a:r>
              <a:rPr lang="en-US" dirty="0" err="1" smtClean="0"/>
              <a:t>dan</a:t>
            </a:r>
            <a:r>
              <a:rPr lang="en-US" dirty="0" smtClean="0"/>
              <a:t> peripheral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kecuali</a:t>
            </a:r>
            <a:r>
              <a:rPr lang="en-US" dirty="0" smtClean="0"/>
              <a:t> input </a:t>
            </a:r>
            <a:r>
              <a:rPr lang="en-US" dirty="0" err="1" smtClean="0"/>
              <a:t>dan</a:t>
            </a:r>
            <a:r>
              <a:rPr lang="en-US" dirty="0" smtClean="0"/>
              <a:t> output device.</a:t>
            </a:r>
          </a:p>
          <a:p>
            <a:pPr algn="just"/>
            <a:r>
              <a:rPr lang="en-US" dirty="0" smtClean="0"/>
              <a:t>Casing Unit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 Power </a:t>
            </a:r>
            <a:r>
              <a:rPr lang="en-US" dirty="0" err="1" smtClean="0"/>
              <a:t>Supplay</a:t>
            </a:r>
            <a:r>
              <a:rPr lang="en-US" dirty="0" smtClean="0"/>
              <a:t>, Fan, Led, </a:t>
            </a:r>
            <a:r>
              <a:rPr lang="en-US" dirty="0" err="1" smtClean="0"/>
              <a:t>Indikator</a:t>
            </a:r>
            <a:r>
              <a:rPr lang="en-US" dirty="0" smtClean="0"/>
              <a:t>, </a:t>
            </a:r>
            <a:r>
              <a:rPr lang="en-US" dirty="0" err="1" smtClean="0"/>
              <a:t>Sakelar</a:t>
            </a:r>
            <a:r>
              <a:rPr lang="en-US" dirty="0" smtClean="0"/>
              <a:t>, </a:t>
            </a:r>
            <a:r>
              <a:rPr lang="en-US" dirty="0" err="1" smtClean="0"/>
              <a:t>Tombol</a:t>
            </a:r>
            <a:r>
              <a:rPr lang="en-US" dirty="0" smtClean="0"/>
              <a:t> Power,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Reset.</a:t>
            </a:r>
          </a:p>
          <a:p>
            <a:pPr algn="just"/>
            <a:r>
              <a:rPr lang="en-US" dirty="0" smtClean="0"/>
              <a:t>Casing Unit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dibersihkan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, </a:t>
            </a:r>
            <a:r>
              <a:rPr lang="en-US" dirty="0" err="1" smtClean="0"/>
              <a:t>kotoran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lain-lain.</a:t>
            </a:r>
          </a:p>
          <a:p>
            <a:pPr algn="just"/>
            <a:r>
              <a:rPr lang="en-US" dirty="0" err="1" smtClean="0"/>
              <a:t>Alat-alat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Casing Unit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dirty="0" err="1" smtClean="0"/>
              <a:t>kuas</a:t>
            </a:r>
            <a:r>
              <a:rPr lang="en-US" dirty="0" smtClean="0"/>
              <a:t>, </a:t>
            </a:r>
            <a:r>
              <a:rPr lang="en-US" dirty="0" err="1" smtClean="0"/>
              <a:t>kain</a:t>
            </a:r>
            <a:r>
              <a:rPr lang="en-US" dirty="0" smtClean="0"/>
              <a:t>, </a:t>
            </a:r>
            <a:r>
              <a:rPr lang="en-US" dirty="0" err="1" smtClean="0"/>
              <a:t>tisue</a:t>
            </a:r>
            <a:r>
              <a:rPr lang="en-US" dirty="0" smtClean="0"/>
              <a:t>, </a:t>
            </a:r>
            <a:r>
              <a:rPr lang="en-US" dirty="0" err="1" smtClean="0"/>
              <a:t>kemoceng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Vacum</a:t>
            </a:r>
            <a:r>
              <a:rPr lang="en-US" dirty="0" smtClean="0"/>
              <a:t> Cleaner.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TO0333.JPG"/>
          <p:cNvPicPr>
            <a:picLocks noChangeAspect="1"/>
          </p:cNvPicPr>
          <p:nvPr/>
        </p:nvPicPr>
        <p:blipFill>
          <a:blip r:embed="rId2" cstate="print"/>
          <a:srcRect l="19167" t="30000" r="31667" b="25556"/>
          <a:stretch>
            <a:fillRect/>
          </a:stretch>
        </p:blipFill>
        <p:spPr>
          <a:xfrm>
            <a:off x="7010400" y="2133600"/>
            <a:ext cx="1798320" cy="121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PERAWATAN FLOPPY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3891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Floppy Disk Drive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terbaru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FDD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Disket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FDD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disket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FDD.</a:t>
            </a:r>
          </a:p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membersihkan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disk cleaner</a:t>
            </a:r>
          </a:p>
          <a:p>
            <a:pPr lvl="1" algn="just"/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cutton</a:t>
            </a:r>
            <a:r>
              <a:rPr lang="en-US" dirty="0" smtClean="0"/>
              <a:t> buds yang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mengoles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FDD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perlahan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TO0334.JPG"/>
          <p:cNvPicPr>
            <a:picLocks noChangeAspect="1"/>
          </p:cNvPicPr>
          <p:nvPr/>
        </p:nvPicPr>
        <p:blipFill>
          <a:blip r:embed="rId2"/>
          <a:srcRect l="24167" t="20000" r="21667" b="21111"/>
          <a:stretch>
            <a:fillRect/>
          </a:stretch>
        </p:blipFill>
        <p:spPr>
          <a:xfrm>
            <a:off x="5334000" y="2209800"/>
            <a:ext cx="2897038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PERAWATAN CDROM/CDRW/DVD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67200" cy="40081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membersihkan</a:t>
            </a:r>
            <a:r>
              <a:rPr lang="en-US" dirty="0" smtClean="0"/>
              <a:t> CDROM/CDRW/DVD:</a:t>
            </a:r>
          </a:p>
          <a:p>
            <a:pPr lvl="1" algn="just"/>
            <a:r>
              <a:rPr lang="en-US" dirty="0" err="1" smtClean="0"/>
              <a:t>Hidupkan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lvl="1" algn="just"/>
            <a:r>
              <a:rPr lang="en-US" dirty="0" err="1" smtClean="0"/>
              <a:t>Tuangkan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Cleaner </a:t>
            </a:r>
            <a:r>
              <a:rPr lang="en-US" dirty="0" err="1" smtClean="0"/>
              <a:t>ke</a:t>
            </a:r>
            <a:r>
              <a:rPr lang="en-US" dirty="0" smtClean="0"/>
              <a:t> CD Cleaner</a:t>
            </a:r>
          </a:p>
          <a:p>
            <a:pPr lvl="1" algn="just"/>
            <a:r>
              <a:rPr lang="en-US" dirty="0" err="1" smtClean="0"/>
              <a:t>Masukan</a:t>
            </a:r>
            <a:r>
              <a:rPr lang="en-US" dirty="0" smtClean="0"/>
              <a:t> CD Cleaner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CD Drive</a:t>
            </a:r>
          </a:p>
          <a:p>
            <a:pPr lvl="1" algn="just"/>
            <a:r>
              <a:rPr lang="en-US" dirty="0" err="1" smtClean="0"/>
              <a:t>Tunggu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cleaner </a:t>
            </a:r>
            <a:r>
              <a:rPr lang="en-US" dirty="0" err="1" smtClean="0"/>
              <a:t>selesai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PERAWATAN HARDDISK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77200" cy="24079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merawat</a:t>
            </a:r>
            <a:r>
              <a:rPr lang="en-US" dirty="0" smtClean="0"/>
              <a:t> HDD:</a:t>
            </a:r>
          </a:p>
          <a:p>
            <a:pPr lvl="1" algn="just"/>
            <a:r>
              <a:rPr lang="en-US" dirty="0" err="1" smtClean="0"/>
              <a:t>Gunakan</a:t>
            </a:r>
            <a:r>
              <a:rPr lang="en-US" dirty="0" smtClean="0"/>
              <a:t> software,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: scandisk, </a:t>
            </a:r>
            <a:r>
              <a:rPr lang="en-US" dirty="0" err="1" smtClean="0"/>
              <a:t>defragmentasi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low level format.</a:t>
            </a:r>
          </a:p>
          <a:p>
            <a:pPr lvl="1"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,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kipas</a:t>
            </a:r>
            <a:r>
              <a:rPr lang="en-US" dirty="0" smtClean="0"/>
              <a:t> </a:t>
            </a:r>
            <a:r>
              <a:rPr lang="en-US" dirty="0" err="1" smtClean="0"/>
              <a:t>pendingin</a:t>
            </a:r>
            <a:r>
              <a:rPr lang="en-US" dirty="0" smtClean="0"/>
              <a:t> (cooler) </a:t>
            </a:r>
            <a:r>
              <a:rPr lang="en-US" dirty="0" err="1" smtClean="0"/>
              <a:t>pada</a:t>
            </a:r>
            <a:r>
              <a:rPr lang="en-US" dirty="0" smtClean="0"/>
              <a:t> HDD.</a:t>
            </a:r>
          </a:p>
          <a:p>
            <a:pPr lvl="1" algn="just"/>
            <a:r>
              <a:rPr lang="en-US" dirty="0" err="1" smtClean="0"/>
              <a:t>Matikan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r>
              <a:rPr lang="en-US" dirty="0" smtClean="0"/>
              <a:t>,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sembarangan</a:t>
            </a:r>
            <a:r>
              <a:rPr lang="en-US" dirty="0" smtClean="0"/>
              <a:t> </a:t>
            </a:r>
            <a:r>
              <a:rPr lang="en-US" dirty="0" err="1" smtClean="0"/>
              <a:t>mematikan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HTO0335.JPG"/>
          <p:cNvPicPr>
            <a:picLocks noChangeAspect="1"/>
          </p:cNvPicPr>
          <p:nvPr/>
        </p:nvPicPr>
        <p:blipFill>
          <a:blip r:embed="rId2" cstate="print"/>
          <a:srcRect l="1667" t="17778" r="7500" b="25555"/>
          <a:stretch>
            <a:fillRect/>
          </a:stretch>
        </p:blipFill>
        <p:spPr>
          <a:xfrm>
            <a:off x="1219200" y="4038600"/>
            <a:ext cx="4038600" cy="1889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PERAWATAN VGA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86400" cy="4389120"/>
          </a:xfrm>
        </p:spPr>
        <p:txBody>
          <a:bodyPr/>
          <a:lstStyle/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merawat</a:t>
            </a:r>
            <a:r>
              <a:rPr lang="en-US" dirty="0" smtClean="0"/>
              <a:t> VGA Card:</a:t>
            </a:r>
          </a:p>
          <a:p>
            <a:pPr lvl="1" algn="just"/>
            <a:r>
              <a:rPr lang="en-US" dirty="0" smtClean="0"/>
              <a:t>VGA Card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dibersihkan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lain.</a:t>
            </a:r>
          </a:p>
          <a:p>
            <a:pPr lvl="1" algn="just"/>
            <a:r>
              <a:rPr lang="en-US" dirty="0" smtClean="0"/>
              <a:t>Fan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dibersihkan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Kencangkan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Fan, </a:t>
            </a:r>
            <a:r>
              <a:rPr lang="en-US" dirty="0" err="1" smtClean="0"/>
              <a:t>jika</a:t>
            </a:r>
            <a:r>
              <a:rPr lang="en-US" dirty="0" smtClean="0"/>
              <a:t> Fan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longgar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HTO0336.JPG"/>
          <p:cNvPicPr>
            <a:picLocks noChangeAspect="1"/>
          </p:cNvPicPr>
          <p:nvPr/>
        </p:nvPicPr>
        <p:blipFill>
          <a:blip r:embed="rId2"/>
          <a:srcRect l="33334" t="16667" r="38333" b="13333"/>
          <a:stretch>
            <a:fillRect/>
          </a:stretch>
        </p:blipFill>
        <p:spPr>
          <a:xfrm>
            <a:off x="6629400" y="2209800"/>
            <a:ext cx="1603829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PERAWATAN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38800" cy="43891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merawat</a:t>
            </a:r>
            <a:r>
              <a:rPr lang="en-US" dirty="0" smtClean="0"/>
              <a:t> memory</a:t>
            </a:r>
          </a:p>
          <a:p>
            <a:pPr lvl="1" algn="just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bongkar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RAM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menyentuh</a:t>
            </a:r>
            <a:r>
              <a:rPr lang="en-US" dirty="0" smtClean="0"/>
              <a:t> kaki-kaki/PIN yang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RAM,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pembersih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karet</a:t>
            </a:r>
            <a:r>
              <a:rPr lang="en-US" dirty="0" smtClean="0"/>
              <a:t> </a:t>
            </a:r>
            <a:r>
              <a:rPr lang="en-US" dirty="0" err="1" smtClean="0"/>
              <a:t>penghapus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kencangkan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RAM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HTO0337.JPG"/>
          <p:cNvPicPr>
            <a:picLocks noChangeAspect="1"/>
          </p:cNvPicPr>
          <p:nvPr/>
        </p:nvPicPr>
        <p:blipFill>
          <a:blip r:embed="rId2" cstate="print"/>
          <a:srcRect l="25000" t="15556" r="30000" b="17778"/>
          <a:stretch>
            <a:fillRect/>
          </a:stretch>
        </p:blipFill>
        <p:spPr>
          <a:xfrm>
            <a:off x="6400800" y="2057400"/>
            <a:ext cx="212598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PERAWATAN POWER SUPPLAY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38800" cy="43891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merawat</a:t>
            </a:r>
            <a:r>
              <a:rPr lang="en-US" dirty="0" smtClean="0"/>
              <a:t> Power </a:t>
            </a:r>
            <a:r>
              <a:rPr lang="en-US" dirty="0" err="1" smtClean="0"/>
              <a:t>Supplay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Pasang</a:t>
            </a:r>
            <a:r>
              <a:rPr lang="en-US" dirty="0" smtClean="0"/>
              <a:t> stabilizer </a:t>
            </a:r>
            <a:r>
              <a:rPr lang="en-US" dirty="0" err="1" smtClean="0"/>
              <a:t>pada</a:t>
            </a:r>
            <a:r>
              <a:rPr lang="en-US" dirty="0" smtClean="0"/>
              <a:t> PC,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power </a:t>
            </a:r>
            <a:r>
              <a:rPr lang="en-US" dirty="0" err="1" smtClean="0"/>
              <a:t>supplay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power </a:t>
            </a:r>
            <a:r>
              <a:rPr lang="en-US" dirty="0" err="1" smtClean="0"/>
              <a:t>supplay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kelancaran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FAN, </a:t>
            </a:r>
            <a:r>
              <a:rPr lang="en-US" dirty="0" err="1" smtClean="0"/>
              <a:t>jika</a:t>
            </a:r>
            <a:r>
              <a:rPr lang="en-US" dirty="0" smtClean="0"/>
              <a:t> FAN </a:t>
            </a:r>
            <a:r>
              <a:rPr lang="en-US" dirty="0" err="1" smtClean="0"/>
              <a:t>putarannya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Bersihkan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kotoran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power </a:t>
            </a:r>
            <a:r>
              <a:rPr lang="en-US" dirty="0" err="1" smtClean="0"/>
              <a:t>supplay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memasang</a:t>
            </a:r>
            <a:r>
              <a:rPr lang="en-US" dirty="0" smtClean="0"/>
              <a:t> power </a:t>
            </a:r>
            <a:r>
              <a:rPr lang="en-US" dirty="0" err="1" smtClean="0"/>
              <a:t>supplay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fentilasi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disekitar</a:t>
            </a:r>
            <a:r>
              <a:rPr lang="en-US" dirty="0" smtClean="0"/>
              <a:t> casing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kelembapan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berkarat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HTO0338.JPG"/>
          <p:cNvPicPr>
            <a:picLocks noChangeAspect="1"/>
          </p:cNvPicPr>
          <p:nvPr/>
        </p:nvPicPr>
        <p:blipFill>
          <a:blip r:embed="rId2" cstate="print"/>
          <a:srcRect l="18333" t="25556" r="23333" b="22222"/>
          <a:stretch>
            <a:fillRect/>
          </a:stretch>
        </p:blipFill>
        <p:spPr>
          <a:xfrm>
            <a:off x="6266234" y="2362200"/>
            <a:ext cx="2496766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PERAWATAN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715000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perawatan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FAN,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r>
              <a:rPr lang="en-US" dirty="0" smtClean="0"/>
              <a:t> agar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Usahakan</a:t>
            </a:r>
            <a:r>
              <a:rPr lang="en-US" dirty="0" smtClean="0"/>
              <a:t> FAN processor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5400 rpm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diatasnya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heatsink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penghantar</a:t>
            </a:r>
            <a:r>
              <a:rPr lang="en-US" dirty="0" smtClean="0"/>
              <a:t> yang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tembaga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alumunium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dipasang</a:t>
            </a:r>
            <a:r>
              <a:rPr lang="en-US" dirty="0" smtClean="0"/>
              <a:t>, </a:t>
            </a:r>
            <a:r>
              <a:rPr lang="en-US" dirty="0" err="1" smtClean="0"/>
              <a:t>oleskan</a:t>
            </a:r>
            <a:r>
              <a:rPr lang="en-US" dirty="0" smtClean="0"/>
              <a:t> silicon grease </a:t>
            </a:r>
            <a:r>
              <a:rPr lang="en-US" dirty="0" err="1" smtClean="0"/>
              <a:t>dibagian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processor agar </a:t>
            </a:r>
            <a:r>
              <a:rPr lang="en-US" dirty="0" err="1" smtClean="0"/>
              <a:t>penghantar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HTO0339.JPG"/>
          <p:cNvPicPr>
            <a:picLocks noChangeAspect="1"/>
          </p:cNvPicPr>
          <p:nvPr/>
        </p:nvPicPr>
        <p:blipFill>
          <a:blip r:embed="rId2" cstate="print"/>
          <a:srcRect l="12500" t="23333" r="31667" b="21111"/>
          <a:stretch>
            <a:fillRect/>
          </a:stretch>
        </p:blipFill>
        <p:spPr>
          <a:xfrm>
            <a:off x="6248400" y="2209800"/>
            <a:ext cx="2478024" cy="1849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Wahyu Nurjaya WK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596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MODUL - X  MERAWAT KOMPUTER</vt:lpstr>
      <vt:lpstr>PERAWATAN CASING</vt:lpstr>
      <vt:lpstr>PERAWATAN FLOPPY DISK</vt:lpstr>
      <vt:lpstr>PERAWATAN CDROM/CDRW/DVD</vt:lpstr>
      <vt:lpstr>PERAWATAN HARDDISK</vt:lpstr>
      <vt:lpstr>PERAWATAN VGA CARD</vt:lpstr>
      <vt:lpstr>PERAWATAN MEMORY</vt:lpstr>
      <vt:lpstr>PERAWATAN POWER SUPPLAY</vt:lpstr>
      <vt:lpstr>PERAWATAN CPU</vt:lpstr>
      <vt:lpstr>PERAWATAN MOTHERBOARD</vt:lpstr>
      <vt:lpstr>Slide 11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- 5  MERAWAT KOMPUTER</dc:title>
  <dc:creator>Wahyu Nurjaya WK</dc:creator>
  <cp:lastModifiedBy>Wahyu Nurjaya WK, ST., M.Kom.</cp:lastModifiedBy>
  <cp:revision>27</cp:revision>
  <dcterms:created xsi:type="dcterms:W3CDTF">2008-03-10T19:46:52Z</dcterms:created>
  <dcterms:modified xsi:type="dcterms:W3CDTF">2010-05-27T06:25:52Z</dcterms:modified>
</cp:coreProperties>
</file>